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732" r:id="rId2"/>
  </p:sldMasterIdLst>
  <p:notesMasterIdLst>
    <p:notesMasterId r:id="rId19"/>
  </p:notesMasterIdLst>
  <p:sldIdLst>
    <p:sldId id="2650" r:id="rId3"/>
    <p:sldId id="259" r:id="rId4"/>
    <p:sldId id="277" r:id="rId5"/>
    <p:sldId id="2654" r:id="rId6"/>
    <p:sldId id="2656" r:id="rId7"/>
    <p:sldId id="2657" r:id="rId8"/>
    <p:sldId id="2658" r:id="rId9"/>
    <p:sldId id="2659" r:id="rId10"/>
    <p:sldId id="2660" r:id="rId11"/>
    <p:sldId id="2661" r:id="rId12"/>
    <p:sldId id="2662" r:id="rId13"/>
    <p:sldId id="2663" r:id="rId14"/>
    <p:sldId id="273" r:id="rId15"/>
    <p:sldId id="2670" r:id="rId16"/>
    <p:sldId id="2671" r:id="rId17"/>
    <p:sldId id="2669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83" autoAdjust="0"/>
    <p:restoredTop sz="89474" autoAdjust="0"/>
  </p:normalViewPr>
  <p:slideViewPr>
    <p:cSldViewPr snapToGrid="0">
      <p:cViewPr varScale="1">
        <p:scale>
          <a:sx n="72" d="100"/>
          <a:sy n="72" d="100"/>
        </p:scale>
        <p:origin x="492" y="6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D957B-6215-406D-8FE6-8A6E8CEB7245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15796-6FBB-4538-8377-E45EE0515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4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56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87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967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610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41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5762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510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C87AD-9F09-4EC7-99B3-077516D9F90A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914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08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hình</a:t>
            </a:r>
            <a:r>
              <a:rPr lang="en-GB" baseline="0" dirty="0"/>
              <a:t> con </a:t>
            </a:r>
            <a:r>
              <a:rPr lang="en-GB" baseline="0" dirty="0" err="1"/>
              <a:t>ong</a:t>
            </a:r>
            <a:r>
              <a:rPr lang="en-GB" baseline="0" dirty="0"/>
              <a:t> </a:t>
            </a:r>
            <a:r>
              <a:rPr lang="en-GB" baseline="0" dirty="0" err="1"/>
              <a:t>gánh</a:t>
            </a:r>
            <a:r>
              <a:rPr lang="en-GB" baseline="0" dirty="0"/>
              <a:t> </a:t>
            </a:r>
            <a:r>
              <a:rPr lang="en-GB" baseline="0" dirty="0" err="1"/>
              <a:t>mật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quay </a:t>
            </a:r>
            <a:r>
              <a:rPr lang="en-GB" baseline="0" dirty="0" err="1"/>
              <a:t>lại</a:t>
            </a:r>
            <a:r>
              <a:rPr lang="en-GB" baseline="0" dirty="0"/>
              <a:t> slide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0B9E4B-DA25-4D59-97C1-3D5DE451318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309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483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90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694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8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414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15796-6FBB-4538-8377-E45EE05153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858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acebook.com/groups/629898828017053" TargetMode="Externa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acebook.com/groups/629898828017053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7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0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40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41725A-66FC-ECC9-D741-C488264DA5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253635" y="-811260"/>
            <a:ext cx="2556694" cy="28504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ECB967-163D-97A1-9542-86B164988C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650633" y="6783225"/>
            <a:ext cx="1960710" cy="2212719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:a16="http://schemas.microsoft.com/office/drawing/2014/main" id="{29EA2F57-C96A-966D-50AE-CA599802F3D7}"/>
              </a:ext>
            </a:extLst>
          </p:cNvPr>
          <p:cNvSpPr txBox="1"/>
          <p:nvPr userDrawn="1"/>
        </p:nvSpPr>
        <p:spPr>
          <a:xfrm>
            <a:off x="2539171" y="7974020"/>
            <a:ext cx="7283515" cy="10641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105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5346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105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10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5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10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5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10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105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2105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105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2105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2105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2105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2105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39CB496-B064-1976-8A73-F5C96C8179F1}"/>
              </a:ext>
            </a:extLst>
          </p:cNvPr>
          <p:cNvSpPr txBox="1">
            <a:spLocks/>
          </p:cNvSpPr>
          <p:nvPr userDrawn="1"/>
        </p:nvSpPr>
        <p:spPr>
          <a:xfrm>
            <a:off x="10432286" y="-739654"/>
            <a:ext cx="2556694" cy="1156798"/>
          </a:xfrm>
          <a:prstGeom prst="rect">
            <a:avLst/>
          </a:prstGeom>
        </p:spPr>
        <p:txBody>
          <a:bodyPr vert="horz" lIns="106934" tIns="53467" rIns="106934" bIns="53467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#9Slide07 HoneyCream" pitchFamily="2" charset="0"/>
              </a:rPr>
              <a:t>Măng</a:t>
            </a:r>
            <a:r>
              <a:rPr lang="en-US" sz="18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#9Slide07 HoneyCream" pitchFamily="2" charset="0"/>
              </a:rPr>
              <a:t> Non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2819393-8A5D-E722-6425-C1F457F21F4D}"/>
              </a:ext>
            </a:extLst>
          </p:cNvPr>
          <p:cNvSpPr txBox="1">
            <a:spLocks/>
          </p:cNvSpPr>
          <p:nvPr userDrawn="1"/>
        </p:nvSpPr>
        <p:spPr>
          <a:xfrm>
            <a:off x="455940" y="9080370"/>
            <a:ext cx="2350096" cy="387363"/>
          </a:xfrm>
          <a:prstGeom prst="rect">
            <a:avLst/>
          </a:prstGeom>
        </p:spPr>
        <p:txBody>
          <a:bodyPr vert="horz" lIns="106934" tIns="53467" rIns="106934" bIns="53467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43" b="0" dirty="0" err="1">
                <a:solidFill>
                  <a:srgbClr val="2C9430"/>
                </a:solidFill>
                <a:latin typeface="#9Slide07 HoneyCream" pitchFamily="2" charset="0"/>
              </a:rPr>
              <a:t>Măng</a:t>
            </a:r>
            <a:r>
              <a:rPr lang="en-US" sz="3743" b="0" dirty="0">
                <a:solidFill>
                  <a:srgbClr val="2C9430"/>
                </a:solidFill>
                <a:latin typeface="#9Slide07 HoneyCream" pitchFamily="2" charset="0"/>
              </a:rPr>
              <a:t> Non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7CE625A-7EB5-37D6-AA98-E6F10E173EFB}"/>
              </a:ext>
            </a:extLst>
          </p:cNvPr>
          <p:cNvSpPr txBox="1">
            <a:spLocks/>
          </p:cNvSpPr>
          <p:nvPr userDrawn="1"/>
        </p:nvSpPr>
        <p:spPr>
          <a:xfrm>
            <a:off x="-668746" y="5662860"/>
            <a:ext cx="2556694" cy="1156798"/>
          </a:xfrm>
          <a:prstGeom prst="rect">
            <a:avLst/>
          </a:prstGeom>
        </p:spPr>
        <p:txBody>
          <a:bodyPr vert="horz" lIns="106934" tIns="53467" rIns="106934" bIns="53467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#9Slide07 HoneyCream" pitchFamily="2" charset="0"/>
              </a:rPr>
              <a:t>Măng</a:t>
            </a:r>
            <a:r>
              <a:rPr lang="en-US" sz="18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#9Slide07 HoneyCream" pitchFamily="2" charset="0"/>
              </a:rPr>
              <a:t> Non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185F81-9F4C-9E1A-DA28-FF4DF54F9336}"/>
              </a:ext>
            </a:extLst>
          </p:cNvPr>
          <p:cNvSpPr txBox="1"/>
          <p:nvPr userDrawn="1"/>
        </p:nvSpPr>
        <p:spPr>
          <a:xfrm>
            <a:off x="-2920124" y="1955745"/>
            <a:ext cx="3889672" cy="63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8" b="0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Măng</a:t>
            </a:r>
            <a:r>
              <a:rPr lang="en-US" sz="3508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 Non</a:t>
            </a:r>
            <a:endParaRPr lang="id-ID" sz="3508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#9Slide07 HoneyCream" pitchFamily="2" charset="0"/>
              <a:cs typeface="#9Slide05 Bodega Script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E93520-6E9F-4C6B-1BDC-F5F4B404C88B}"/>
              </a:ext>
            </a:extLst>
          </p:cNvPr>
          <p:cNvSpPr txBox="1"/>
          <p:nvPr userDrawn="1"/>
        </p:nvSpPr>
        <p:spPr>
          <a:xfrm>
            <a:off x="1630988" y="7353444"/>
            <a:ext cx="10284198" cy="578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8020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Sản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phẩm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của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Măng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Non –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Tài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liệu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Tiểu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học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.</a:t>
            </a:r>
          </a:p>
          <a:p>
            <a:pPr marL="0" marR="0" lvl="0" indent="0" algn="ctr" defTabSz="8020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Nghiêm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cấm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buôn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bán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,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sao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chép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và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chỉnh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sửa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để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thu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lợi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nhuận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9306272" y="6858000"/>
            <a:ext cx="2885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UTM Aquarelle" panose="02040603050506020204" pitchFamily="18" charset="0"/>
              </a:rPr>
              <a:t>By </a:t>
            </a:r>
            <a:r>
              <a:rPr lang="en-US" sz="2800" dirty="0" err="1">
                <a:latin typeface="UTM Aquarelle" panose="02040603050506020204" pitchFamily="18" charset="0"/>
              </a:rPr>
              <a:t>Phước</a:t>
            </a:r>
            <a:r>
              <a:rPr lang="en-US" sz="2800" baseline="0" dirty="0">
                <a:latin typeface="UTM Aquarelle" panose="02040603050506020204" pitchFamily="18" charset="0"/>
              </a:rPr>
              <a:t> </a:t>
            </a:r>
            <a:r>
              <a:rPr lang="en-US" sz="2800" baseline="0" dirty="0" err="1">
                <a:latin typeface="UTM Aquarelle" panose="02040603050506020204" pitchFamily="18" charset="0"/>
              </a:rPr>
              <a:t>Trang</a:t>
            </a:r>
            <a:endParaRPr lang="en-US" sz="2800" dirty="0">
              <a:latin typeface="UTM Aquarelle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45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7000" decel="14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9B22BB3-E989-4700-91DB-E79CF9134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92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4935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42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9601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3147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47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9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764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589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9261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7845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7582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E01DE-8780-4724-9C1D-249EA54201D3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8C2F-7D96-4CE8-A602-27B0938532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95693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96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Title and three columns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4"/>
          <p:cNvSpPr/>
          <p:nvPr/>
        </p:nvSpPr>
        <p:spPr>
          <a:xfrm>
            <a:off x="8502319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5" name="Google Shape;985;p14"/>
          <p:cNvSpPr/>
          <p:nvPr/>
        </p:nvSpPr>
        <p:spPr>
          <a:xfrm>
            <a:off x="586919" y="6035236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6" name="Google Shape;986;p14"/>
          <p:cNvSpPr/>
          <p:nvPr/>
        </p:nvSpPr>
        <p:spPr>
          <a:xfrm>
            <a:off x="719202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7" name="Google Shape;987;p14"/>
          <p:cNvSpPr/>
          <p:nvPr/>
        </p:nvSpPr>
        <p:spPr>
          <a:xfrm>
            <a:off x="11432703" y="6035236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2358814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813055"/>
      </p:ext>
    </p:extLst>
  </p:cSld>
  <p:clrMapOvr>
    <a:masterClrMapping/>
  </p:clrMapOvr>
  <p:transition spd="slow" advClick="0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41725A-66FC-ECC9-D741-C488264DA5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253635" y="-811260"/>
            <a:ext cx="2556694" cy="28504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ECB967-163D-97A1-9542-86B164988C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650633" y="6783225"/>
            <a:ext cx="1960710" cy="2212719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:a16="http://schemas.microsoft.com/office/drawing/2014/main" id="{29EA2F57-C96A-966D-50AE-CA599802F3D7}"/>
              </a:ext>
            </a:extLst>
          </p:cNvPr>
          <p:cNvSpPr txBox="1"/>
          <p:nvPr userDrawn="1"/>
        </p:nvSpPr>
        <p:spPr>
          <a:xfrm>
            <a:off x="2539171" y="7974020"/>
            <a:ext cx="7283515" cy="10641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105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5346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105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10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5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10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5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10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105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2105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105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2105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2105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2105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2105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39CB496-B064-1976-8A73-F5C96C8179F1}"/>
              </a:ext>
            </a:extLst>
          </p:cNvPr>
          <p:cNvSpPr txBox="1">
            <a:spLocks/>
          </p:cNvSpPr>
          <p:nvPr userDrawn="1"/>
        </p:nvSpPr>
        <p:spPr>
          <a:xfrm>
            <a:off x="10432286" y="-739654"/>
            <a:ext cx="2556694" cy="1156798"/>
          </a:xfrm>
          <a:prstGeom prst="rect">
            <a:avLst/>
          </a:prstGeom>
        </p:spPr>
        <p:txBody>
          <a:bodyPr vert="horz" lIns="106934" tIns="53467" rIns="106934" bIns="53467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#9Slide07 HoneyCream" pitchFamily="2" charset="0"/>
              </a:rPr>
              <a:t>Măng</a:t>
            </a:r>
            <a:r>
              <a:rPr lang="en-US" sz="18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#9Slide07 HoneyCream" pitchFamily="2" charset="0"/>
              </a:rPr>
              <a:t> Non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2819393-8A5D-E722-6425-C1F457F21F4D}"/>
              </a:ext>
            </a:extLst>
          </p:cNvPr>
          <p:cNvSpPr txBox="1">
            <a:spLocks/>
          </p:cNvSpPr>
          <p:nvPr userDrawn="1"/>
        </p:nvSpPr>
        <p:spPr>
          <a:xfrm>
            <a:off x="455940" y="9080370"/>
            <a:ext cx="2350096" cy="387363"/>
          </a:xfrm>
          <a:prstGeom prst="rect">
            <a:avLst/>
          </a:prstGeom>
        </p:spPr>
        <p:txBody>
          <a:bodyPr vert="horz" lIns="106934" tIns="53467" rIns="106934" bIns="53467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43" b="0" dirty="0" err="1">
                <a:solidFill>
                  <a:srgbClr val="2C9430"/>
                </a:solidFill>
                <a:latin typeface="#9Slide07 HoneyCream" pitchFamily="2" charset="0"/>
              </a:rPr>
              <a:t>Măng</a:t>
            </a:r>
            <a:r>
              <a:rPr lang="en-US" sz="3743" b="0" dirty="0">
                <a:solidFill>
                  <a:srgbClr val="2C9430"/>
                </a:solidFill>
                <a:latin typeface="#9Slide07 HoneyCream" pitchFamily="2" charset="0"/>
              </a:rPr>
              <a:t> Non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7CE625A-7EB5-37D6-AA98-E6F10E173EFB}"/>
              </a:ext>
            </a:extLst>
          </p:cNvPr>
          <p:cNvSpPr txBox="1">
            <a:spLocks/>
          </p:cNvSpPr>
          <p:nvPr userDrawn="1"/>
        </p:nvSpPr>
        <p:spPr>
          <a:xfrm>
            <a:off x="-668746" y="5662860"/>
            <a:ext cx="2556694" cy="1156798"/>
          </a:xfrm>
          <a:prstGeom prst="rect">
            <a:avLst/>
          </a:prstGeom>
        </p:spPr>
        <p:txBody>
          <a:bodyPr vert="horz" lIns="106934" tIns="53467" rIns="106934" bIns="53467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#9Slide07 HoneyCream" pitchFamily="2" charset="0"/>
              </a:rPr>
              <a:t>Măng</a:t>
            </a:r>
            <a:r>
              <a:rPr lang="en-US" sz="18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#9Slide07 HoneyCream" pitchFamily="2" charset="0"/>
              </a:rPr>
              <a:t> Non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185F81-9F4C-9E1A-DA28-FF4DF54F9336}"/>
              </a:ext>
            </a:extLst>
          </p:cNvPr>
          <p:cNvSpPr txBox="1"/>
          <p:nvPr userDrawn="1"/>
        </p:nvSpPr>
        <p:spPr>
          <a:xfrm>
            <a:off x="-2920124" y="1955745"/>
            <a:ext cx="3889672" cy="63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8" b="0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Măng</a:t>
            </a:r>
            <a:r>
              <a:rPr lang="en-US" sz="3508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#9Slide07 HoneyCream" pitchFamily="2" charset="0"/>
                <a:cs typeface="#9Slide05 Bodega Script" pitchFamily="2" charset="0"/>
              </a:rPr>
              <a:t> Non</a:t>
            </a:r>
            <a:endParaRPr lang="id-ID" sz="3508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#9Slide07 HoneyCream" pitchFamily="2" charset="0"/>
              <a:cs typeface="#9Slide05 Bodega Script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E93520-6E9F-4C6B-1BDC-F5F4B404C88B}"/>
              </a:ext>
            </a:extLst>
          </p:cNvPr>
          <p:cNvSpPr txBox="1"/>
          <p:nvPr userDrawn="1"/>
        </p:nvSpPr>
        <p:spPr>
          <a:xfrm>
            <a:off x="1630988" y="7353444"/>
            <a:ext cx="10284198" cy="578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8020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Sản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phẩm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của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Măng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Non –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Tài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liệu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Tiểu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học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.</a:t>
            </a:r>
          </a:p>
          <a:p>
            <a:pPr marL="0" marR="0" lvl="0" indent="0" algn="ctr" defTabSz="8020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Nghiêm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cấm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buôn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bán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,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sao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chép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và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chỉnh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sửa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để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thu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lợi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1579" b="1" dirty="0" err="1">
                <a:solidFill>
                  <a:srgbClr val="C00000"/>
                </a:solidFill>
                <a:latin typeface="UTM Avo" panose="02040603050506020204" pitchFamily="18" charset="0"/>
              </a:rPr>
              <a:t>nhuận</a:t>
            </a:r>
            <a:r>
              <a:rPr lang="en-US" sz="1579" b="1" dirty="0">
                <a:solidFill>
                  <a:srgbClr val="C00000"/>
                </a:solidFill>
                <a:latin typeface="UTM Avo" panose="02040603050506020204" pitchFamily="18" charset="0"/>
              </a:rPr>
              <a:t>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9306272" y="6858000"/>
            <a:ext cx="2885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UTM Aquarelle" panose="02040603050506020204" pitchFamily="18" charset="0"/>
              </a:rPr>
              <a:t>By </a:t>
            </a:r>
            <a:r>
              <a:rPr lang="en-US" sz="2800" dirty="0" err="1">
                <a:latin typeface="UTM Aquarelle" panose="02040603050506020204" pitchFamily="18" charset="0"/>
              </a:rPr>
              <a:t>Phước</a:t>
            </a:r>
            <a:r>
              <a:rPr lang="en-US" sz="2800" baseline="0" dirty="0">
                <a:latin typeface="UTM Aquarelle" panose="02040603050506020204" pitchFamily="18" charset="0"/>
              </a:rPr>
              <a:t> </a:t>
            </a:r>
            <a:r>
              <a:rPr lang="en-US" sz="2800" baseline="0" dirty="0" err="1">
                <a:latin typeface="UTM Aquarelle" panose="02040603050506020204" pitchFamily="18" charset="0"/>
              </a:rPr>
              <a:t>Trang</a:t>
            </a:r>
            <a:endParaRPr lang="en-US" sz="2800" dirty="0">
              <a:latin typeface="UTM Aquarelle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3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7000" decel="14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32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5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04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75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96AF7-2ECA-4833-997E-CF30857C8FEF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15772A-1910-4075-AC39-12A0E94CF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31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1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767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780EC158-9AEE-9B03-0C35-9782BB121EF7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5725" y="6510337"/>
            <a:ext cx="1047750" cy="2333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9925" y="4097347"/>
            <a:ext cx="1462726" cy="129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40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65" r:id="rId14"/>
    <p:sldLayoutId id="214748376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png"/><Relationship Id="rId3" Type="http://schemas.openxmlformats.org/officeDocument/2006/relationships/image" Target="../media/image9.png"/><Relationship Id="rId7" Type="http://schemas.microsoft.com/office/2007/relationships/hdphoto" Target="../media/hdphoto4.wdp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5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33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4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11" Type="http://schemas.microsoft.com/office/2007/relationships/hdphoto" Target="../media/hdphoto7.wdp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gif"/><Relationship Id="rId7" Type="http://schemas.microsoft.com/office/2007/relationships/hdphoto" Target="../media/hdphoto2.wdp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6.png"/><Relationship Id="rId11" Type="http://schemas.openxmlformats.org/officeDocument/2006/relationships/slide" Target="slide3.xml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Group 317"/>
          <p:cNvGrpSpPr/>
          <p:nvPr/>
        </p:nvGrpSpPr>
        <p:grpSpPr>
          <a:xfrm>
            <a:off x="117782" y="218365"/>
            <a:ext cx="11960487" cy="6625987"/>
            <a:chOff x="117782" y="218365"/>
            <a:chExt cx="11960487" cy="6625987"/>
          </a:xfrm>
        </p:grpSpPr>
        <p:grpSp>
          <p:nvGrpSpPr>
            <p:cNvPr id="4" name="Group 3"/>
            <p:cNvGrpSpPr/>
            <p:nvPr/>
          </p:nvGrpSpPr>
          <p:grpSpPr>
            <a:xfrm>
              <a:off x="117782" y="218365"/>
              <a:ext cx="11960487" cy="6625987"/>
              <a:chOff x="117782" y="218365"/>
              <a:chExt cx="11960487" cy="6625987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7782" y="4584937"/>
                <a:ext cx="11960487" cy="2259415"/>
              </a:xfrm>
              <a:prstGeom prst="rect">
                <a:avLst/>
              </a:prstGeom>
            </p:spPr>
          </p:pic>
          <p:sp>
            <p:nvSpPr>
              <p:cNvPr id="3" name="Rounded Rectangle 2"/>
              <p:cNvSpPr/>
              <p:nvPr/>
            </p:nvSpPr>
            <p:spPr>
              <a:xfrm>
                <a:off x="245660" y="218365"/>
                <a:ext cx="11709779" cy="6400800"/>
              </a:xfrm>
              <a:prstGeom prst="roundRect">
                <a:avLst/>
              </a:prstGeom>
              <a:ln w="38100">
                <a:solidFill>
                  <a:srgbClr val="00B050"/>
                </a:solidFill>
                <a:prstDash val="sysDot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Google Shape;1017;p32"/>
            <p:cNvGrpSpPr/>
            <p:nvPr/>
          </p:nvGrpSpPr>
          <p:grpSpPr>
            <a:xfrm>
              <a:off x="771515" y="3957839"/>
              <a:ext cx="2829075" cy="2578629"/>
              <a:chOff x="165910" y="2278662"/>
              <a:chExt cx="2806656" cy="2982645"/>
            </a:xfrm>
          </p:grpSpPr>
          <p:sp>
            <p:nvSpPr>
              <p:cNvPr id="6" name="Google Shape;1018;p32"/>
              <p:cNvSpPr/>
              <p:nvPr/>
            </p:nvSpPr>
            <p:spPr>
              <a:xfrm>
                <a:off x="1676572" y="3477873"/>
                <a:ext cx="1295994" cy="1218965"/>
              </a:xfrm>
              <a:custGeom>
                <a:avLst/>
                <a:gdLst/>
                <a:ahLst/>
                <a:cxnLst/>
                <a:rect l="l" t="t" r="r" b="b"/>
                <a:pathLst>
                  <a:path w="90534" h="85153" extrusionOk="0">
                    <a:moveTo>
                      <a:pt x="77928" y="1"/>
                    </a:moveTo>
                    <a:cubicBezTo>
                      <a:pt x="75146" y="1"/>
                      <a:pt x="71242" y="708"/>
                      <a:pt x="65676" y="2241"/>
                    </a:cubicBezTo>
                    <a:cubicBezTo>
                      <a:pt x="57290" y="4541"/>
                      <a:pt x="60130" y="2079"/>
                      <a:pt x="59454" y="19309"/>
                    </a:cubicBezTo>
                    <a:cubicBezTo>
                      <a:pt x="58430" y="44824"/>
                      <a:pt x="28801" y="50057"/>
                      <a:pt x="4092" y="50057"/>
                    </a:cubicBezTo>
                    <a:cubicBezTo>
                      <a:pt x="2711" y="50057"/>
                      <a:pt x="1345" y="50040"/>
                      <a:pt x="0" y="50010"/>
                    </a:cubicBezTo>
                    <a:lnTo>
                      <a:pt x="0" y="50010"/>
                    </a:lnTo>
                    <a:lnTo>
                      <a:pt x="20963" y="84931"/>
                    </a:lnTo>
                    <a:cubicBezTo>
                      <a:pt x="22628" y="85080"/>
                      <a:pt x="24325" y="85152"/>
                      <a:pt x="26044" y="85152"/>
                    </a:cubicBezTo>
                    <a:cubicBezTo>
                      <a:pt x="42760" y="85152"/>
                      <a:pt x="61541" y="78287"/>
                      <a:pt x="72627" y="67863"/>
                    </a:cubicBezTo>
                    <a:cubicBezTo>
                      <a:pt x="90534" y="51092"/>
                      <a:pt x="89749" y="25152"/>
                      <a:pt x="85854" y="9599"/>
                    </a:cubicBezTo>
                    <a:cubicBezTo>
                      <a:pt x="84782" y="3676"/>
                      <a:pt x="84273" y="1"/>
                      <a:pt x="779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" name="Google Shape;1019;p32"/>
              <p:cNvSpPr/>
              <p:nvPr/>
            </p:nvSpPr>
            <p:spPr>
              <a:xfrm>
                <a:off x="559472" y="4171678"/>
                <a:ext cx="1669659" cy="1076860"/>
              </a:xfrm>
              <a:custGeom>
                <a:avLst/>
                <a:gdLst/>
                <a:ahLst/>
                <a:cxnLst/>
                <a:rect l="l" t="t" r="r" b="b"/>
                <a:pathLst>
                  <a:path w="116637" h="75226" extrusionOk="0">
                    <a:moveTo>
                      <a:pt x="66591" y="1"/>
                    </a:moveTo>
                    <a:cubicBezTo>
                      <a:pt x="65028" y="1"/>
                      <a:pt x="63416" y="54"/>
                      <a:pt x="61754" y="164"/>
                    </a:cubicBezTo>
                    <a:cubicBezTo>
                      <a:pt x="18313" y="3193"/>
                      <a:pt x="2218" y="18341"/>
                      <a:pt x="0" y="75225"/>
                    </a:cubicBezTo>
                    <a:lnTo>
                      <a:pt x="116636" y="75225"/>
                    </a:lnTo>
                    <a:cubicBezTo>
                      <a:pt x="115410" y="38971"/>
                      <a:pt x="108752" y="1"/>
                      <a:pt x="665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" name="Google Shape;1020;p32"/>
              <p:cNvSpPr/>
              <p:nvPr/>
            </p:nvSpPr>
            <p:spPr>
              <a:xfrm>
                <a:off x="1065751" y="4174011"/>
                <a:ext cx="772681" cy="328415"/>
              </a:xfrm>
              <a:custGeom>
                <a:avLst/>
                <a:gdLst/>
                <a:ahLst/>
                <a:cxnLst/>
                <a:rect l="l" t="t" r="r" b="b"/>
                <a:pathLst>
                  <a:path w="53977" h="22942" extrusionOk="0">
                    <a:moveTo>
                      <a:pt x="48864" y="1"/>
                    </a:moveTo>
                    <a:lnTo>
                      <a:pt x="2448" y="8278"/>
                    </a:lnTo>
                    <a:cubicBezTo>
                      <a:pt x="1" y="17563"/>
                      <a:pt x="6309" y="22941"/>
                      <a:pt x="13996" y="22941"/>
                    </a:cubicBezTo>
                    <a:cubicBezTo>
                      <a:pt x="14549" y="22941"/>
                      <a:pt x="15110" y="22914"/>
                      <a:pt x="15675" y="22857"/>
                    </a:cubicBezTo>
                    <a:cubicBezTo>
                      <a:pt x="21788" y="21911"/>
                      <a:pt x="28794" y="18340"/>
                      <a:pt x="27171" y="9901"/>
                    </a:cubicBezTo>
                    <a:lnTo>
                      <a:pt x="27171" y="9901"/>
                    </a:lnTo>
                    <a:cubicBezTo>
                      <a:pt x="29816" y="14865"/>
                      <a:pt x="33736" y="17002"/>
                      <a:pt x="38369" y="17002"/>
                    </a:cubicBezTo>
                    <a:cubicBezTo>
                      <a:pt x="40652" y="17002"/>
                      <a:pt x="43109" y="16483"/>
                      <a:pt x="45673" y="15527"/>
                    </a:cubicBezTo>
                    <a:cubicBezTo>
                      <a:pt x="53977" y="12416"/>
                      <a:pt x="53436" y="2733"/>
                      <a:pt x="488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" name="Google Shape;1021;p32"/>
              <p:cNvSpPr/>
              <p:nvPr/>
            </p:nvSpPr>
            <p:spPr>
              <a:xfrm>
                <a:off x="986946" y="4855062"/>
                <a:ext cx="48342" cy="406245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28379" extrusionOk="0">
                    <a:moveTo>
                      <a:pt x="2245" y="1"/>
                    </a:moveTo>
                    <a:cubicBezTo>
                      <a:pt x="1885" y="1"/>
                      <a:pt x="1548" y="204"/>
                      <a:pt x="1461" y="680"/>
                    </a:cubicBezTo>
                    <a:cubicBezTo>
                      <a:pt x="1" y="9553"/>
                      <a:pt x="1" y="18533"/>
                      <a:pt x="1" y="27486"/>
                    </a:cubicBezTo>
                    <a:cubicBezTo>
                      <a:pt x="1" y="28081"/>
                      <a:pt x="467" y="28379"/>
                      <a:pt x="934" y="28379"/>
                    </a:cubicBezTo>
                    <a:cubicBezTo>
                      <a:pt x="1400" y="28379"/>
                      <a:pt x="1867" y="28081"/>
                      <a:pt x="1867" y="27486"/>
                    </a:cubicBezTo>
                    <a:cubicBezTo>
                      <a:pt x="1867" y="18668"/>
                      <a:pt x="1840" y="9877"/>
                      <a:pt x="3247" y="1140"/>
                    </a:cubicBezTo>
                    <a:cubicBezTo>
                      <a:pt x="3376" y="459"/>
                      <a:pt x="2786" y="1"/>
                      <a:pt x="2245" y="1"/>
                    </a:cubicBezTo>
                    <a:close/>
                  </a:path>
                </a:pathLst>
              </a:custGeom>
              <a:solidFill>
                <a:srgbClr val="422C46">
                  <a:alpha val="406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" name="Google Shape;1022;p32"/>
              <p:cNvSpPr/>
              <p:nvPr/>
            </p:nvSpPr>
            <p:spPr>
              <a:xfrm>
                <a:off x="2436269" y="3042053"/>
                <a:ext cx="481113" cy="485722"/>
              </a:xfrm>
              <a:custGeom>
                <a:avLst/>
                <a:gdLst/>
                <a:ahLst/>
                <a:cxnLst/>
                <a:rect l="l" t="t" r="r" b="b"/>
                <a:pathLst>
                  <a:path w="33609" h="33931" extrusionOk="0">
                    <a:moveTo>
                      <a:pt x="15500" y="1"/>
                    </a:moveTo>
                    <a:cubicBezTo>
                      <a:pt x="15446" y="1"/>
                      <a:pt x="15392" y="4"/>
                      <a:pt x="15337" y="11"/>
                    </a:cubicBezTo>
                    <a:cubicBezTo>
                      <a:pt x="12903" y="768"/>
                      <a:pt x="12443" y="6584"/>
                      <a:pt x="13363" y="13319"/>
                    </a:cubicBezTo>
                    <a:cubicBezTo>
                      <a:pt x="11718" y="8149"/>
                      <a:pt x="8914" y="3156"/>
                      <a:pt x="6702" y="3156"/>
                    </a:cubicBezTo>
                    <a:cubicBezTo>
                      <a:pt x="6622" y="3156"/>
                      <a:pt x="6543" y="3163"/>
                      <a:pt x="6465" y="3176"/>
                    </a:cubicBezTo>
                    <a:cubicBezTo>
                      <a:pt x="2949" y="5069"/>
                      <a:pt x="7033" y="14158"/>
                      <a:pt x="8548" y="20974"/>
                    </a:cubicBezTo>
                    <a:cubicBezTo>
                      <a:pt x="6870" y="19295"/>
                      <a:pt x="4784" y="17503"/>
                      <a:pt x="3112" y="17503"/>
                    </a:cubicBezTo>
                    <a:cubicBezTo>
                      <a:pt x="2629" y="17503"/>
                      <a:pt x="2180" y="17653"/>
                      <a:pt x="1786" y="17999"/>
                    </a:cubicBezTo>
                    <a:cubicBezTo>
                      <a:pt x="1" y="22732"/>
                      <a:pt x="7006" y="32064"/>
                      <a:pt x="13687" y="33931"/>
                    </a:cubicBezTo>
                    <a:lnTo>
                      <a:pt x="22776" y="33498"/>
                    </a:lnTo>
                    <a:cubicBezTo>
                      <a:pt x="30323" y="31631"/>
                      <a:pt x="30485" y="24923"/>
                      <a:pt x="32595" y="15672"/>
                    </a:cubicBezTo>
                    <a:cubicBezTo>
                      <a:pt x="33608" y="11161"/>
                      <a:pt x="33318" y="7440"/>
                      <a:pt x="31598" y="7440"/>
                    </a:cubicBezTo>
                    <a:cubicBezTo>
                      <a:pt x="30472" y="7440"/>
                      <a:pt x="28733" y="9035"/>
                      <a:pt x="26346" y="13049"/>
                    </a:cubicBezTo>
                    <a:cubicBezTo>
                      <a:pt x="26752" y="9749"/>
                      <a:pt x="26969" y="1688"/>
                      <a:pt x="24724" y="1201"/>
                    </a:cubicBezTo>
                    <a:cubicBezTo>
                      <a:pt x="24715" y="1201"/>
                      <a:pt x="24706" y="1201"/>
                      <a:pt x="24697" y="1201"/>
                    </a:cubicBezTo>
                    <a:cubicBezTo>
                      <a:pt x="21951" y="1201"/>
                      <a:pt x="19854" y="9461"/>
                      <a:pt x="19746" y="12562"/>
                    </a:cubicBezTo>
                    <a:cubicBezTo>
                      <a:pt x="19482" y="7136"/>
                      <a:pt x="17948" y="1"/>
                      <a:pt x="15500" y="1"/>
                    </a:cubicBezTo>
                    <a:close/>
                  </a:path>
                </a:pathLst>
              </a:custGeom>
              <a:solidFill>
                <a:srgbClr val="FFCE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" name="Google Shape;1023;p32"/>
              <p:cNvSpPr/>
              <p:nvPr/>
            </p:nvSpPr>
            <p:spPr>
              <a:xfrm>
                <a:off x="2509833" y="3436517"/>
                <a:ext cx="408521" cy="141776"/>
              </a:xfrm>
              <a:custGeom>
                <a:avLst/>
                <a:gdLst/>
                <a:ahLst/>
                <a:cxnLst/>
                <a:rect l="l" t="t" r="r" b="b"/>
                <a:pathLst>
                  <a:path w="28538" h="9904" extrusionOk="0">
                    <a:moveTo>
                      <a:pt x="25190" y="1"/>
                    </a:moveTo>
                    <a:cubicBezTo>
                      <a:pt x="24706" y="1"/>
                      <a:pt x="24225" y="125"/>
                      <a:pt x="23804" y="397"/>
                    </a:cubicBezTo>
                    <a:cubicBezTo>
                      <a:pt x="19633" y="3127"/>
                      <a:pt x="14891" y="4236"/>
                      <a:pt x="10052" y="4236"/>
                    </a:cubicBezTo>
                    <a:cubicBezTo>
                      <a:pt x="7987" y="4236"/>
                      <a:pt x="5905" y="4034"/>
                      <a:pt x="3842" y="3670"/>
                    </a:cubicBezTo>
                    <a:cubicBezTo>
                      <a:pt x="3625" y="3631"/>
                      <a:pt x="3407" y="3612"/>
                      <a:pt x="3192" y="3612"/>
                    </a:cubicBezTo>
                    <a:cubicBezTo>
                      <a:pt x="1901" y="3612"/>
                      <a:pt x="696" y="4304"/>
                      <a:pt x="326" y="5671"/>
                    </a:cubicBezTo>
                    <a:cubicBezTo>
                      <a:pt x="1" y="7024"/>
                      <a:pt x="839" y="8917"/>
                      <a:pt x="2354" y="9188"/>
                    </a:cubicBezTo>
                    <a:cubicBezTo>
                      <a:pt x="4917" y="9645"/>
                      <a:pt x="7524" y="9903"/>
                      <a:pt x="10115" y="9903"/>
                    </a:cubicBezTo>
                    <a:cubicBezTo>
                      <a:pt x="15946" y="9903"/>
                      <a:pt x="21698" y="8597"/>
                      <a:pt x="26698" y="5320"/>
                    </a:cubicBezTo>
                    <a:cubicBezTo>
                      <a:pt x="27997" y="4481"/>
                      <a:pt x="28538" y="2804"/>
                      <a:pt x="27726" y="1398"/>
                    </a:cubicBezTo>
                    <a:cubicBezTo>
                      <a:pt x="27215" y="539"/>
                      <a:pt x="26197" y="1"/>
                      <a:pt x="251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" name="Google Shape;1024;p32"/>
              <p:cNvSpPr/>
              <p:nvPr/>
            </p:nvSpPr>
            <p:spPr>
              <a:xfrm>
                <a:off x="456089" y="2990705"/>
                <a:ext cx="1792009" cy="1362988"/>
              </a:xfrm>
              <a:custGeom>
                <a:avLst/>
                <a:gdLst/>
                <a:ahLst/>
                <a:cxnLst/>
                <a:rect l="l" t="t" r="r" b="b"/>
                <a:pathLst>
                  <a:path w="125184" h="95214" extrusionOk="0">
                    <a:moveTo>
                      <a:pt x="97188" y="0"/>
                    </a:moveTo>
                    <a:lnTo>
                      <a:pt x="0" y="14823"/>
                    </a:lnTo>
                    <a:cubicBezTo>
                      <a:pt x="5076" y="58040"/>
                      <a:pt x="12561" y="95213"/>
                      <a:pt x="50428" y="95213"/>
                    </a:cubicBezTo>
                    <a:cubicBezTo>
                      <a:pt x="56147" y="95213"/>
                      <a:pt x="62559" y="94366"/>
                      <a:pt x="69760" y="92563"/>
                    </a:cubicBezTo>
                    <a:cubicBezTo>
                      <a:pt x="114310" y="82284"/>
                      <a:pt x="125184" y="55235"/>
                      <a:pt x="97188" y="0"/>
                    </a:cubicBezTo>
                    <a:close/>
                  </a:path>
                </a:pathLst>
              </a:custGeom>
              <a:solidFill>
                <a:srgbClr val="FFCE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" name="Google Shape;1025;p32"/>
              <p:cNvSpPr/>
              <p:nvPr/>
            </p:nvSpPr>
            <p:spPr>
              <a:xfrm>
                <a:off x="320182" y="3890188"/>
                <a:ext cx="387221" cy="268120"/>
              </a:xfrm>
              <a:custGeom>
                <a:avLst/>
                <a:gdLst/>
                <a:ahLst/>
                <a:cxnLst/>
                <a:rect l="l" t="t" r="r" b="b"/>
                <a:pathLst>
                  <a:path w="27050" h="18730" extrusionOk="0">
                    <a:moveTo>
                      <a:pt x="19800" y="1"/>
                    </a:moveTo>
                    <a:cubicBezTo>
                      <a:pt x="1" y="3666"/>
                      <a:pt x="5263" y="18730"/>
                      <a:pt x="16481" y="18730"/>
                    </a:cubicBezTo>
                    <a:cubicBezTo>
                      <a:pt x="19669" y="18730"/>
                      <a:pt x="23338" y="17513"/>
                      <a:pt x="27049" y="14472"/>
                    </a:cubicBezTo>
                    <a:lnTo>
                      <a:pt x="19800" y="1"/>
                    </a:lnTo>
                    <a:close/>
                  </a:path>
                </a:pathLst>
              </a:custGeom>
              <a:solidFill>
                <a:srgbClr val="FFCE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" name="Google Shape;1026;p32"/>
              <p:cNvSpPr/>
              <p:nvPr/>
            </p:nvSpPr>
            <p:spPr>
              <a:xfrm>
                <a:off x="1008247" y="3545139"/>
                <a:ext cx="346566" cy="327255"/>
              </a:xfrm>
              <a:custGeom>
                <a:avLst/>
                <a:gdLst/>
                <a:ahLst/>
                <a:cxnLst/>
                <a:rect l="l" t="t" r="r" b="b"/>
                <a:pathLst>
                  <a:path w="24210" h="22861" extrusionOk="0">
                    <a:moveTo>
                      <a:pt x="12135" y="1"/>
                    </a:moveTo>
                    <a:cubicBezTo>
                      <a:pt x="11862" y="1"/>
                      <a:pt x="11586" y="11"/>
                      <a:pt x="11307" y="31"/>
                    </a:cubicBezTo>
                    <a:cubicBezTo>
                      <a:pt x="5356" y="491"/>
                      <a:pt x="0" y="6117"/>
                      <a:pt x="731" y="12257"/>
                    </a:cubicBezTo>
                    <a:cubicBezTo>
                      <a:pt x="1405" y="18143"/>
                      <a:pt x="6130" y="22860"/>
                      <a:pt x="12142" y="22860"/>
                    </a:cubicBezTo>
                    <a:cubicBezTo>
                      <a:pt x="12403" y="22860"/>
                      <a:pt x="12665" y="22851"/>
                      <a:pt x="12930" y="22833"/>
                    </a:cubicBezTo>
                    <a:cubicBezTo>
                      <a:pt x="18881" y="22401"/>
                      <a:pt x="24209" y="16747"/>
                      <a:pt x="23506" y="10634"/>
                    </a:cubicBezTo>
                    <a:cubicBezTo>
                      <a:pt x="22833" y="4736"/>
                      <a:pt x="18128" y="1"/>
                      <a:pt x="121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" name="Google Shape;1027;p32"/>
              <p:cNvSpPr/>
              <p:nvPr/>
            </p:nvSpPr>
            <p:spPr>
              <a:xfrm>
                <a:off x="1482575" y="3399942"/>
                <a:ext cx="346566" cy="327241"/>
              </a:xfrm>
              <a:custGeom>
                <a:avLst/>
                <a:gdLst/>
                <a:ahLst/>
                <a:cxnLst/>
                <a:rect l="l" t="t" r="r" b="b"/>
                <a:pathLst>
                  <a:path w="24210" h="22860" extrusionOk="0">
                    <a:moveTo>
                      <a:pt x="12136" y="0"/>
                    </a:moveTo>
                    <a:cubicBezTo>
                      <a:pt x="11862" y="0"/>
                      <a:pt x="11586" y="10"/>
                      <a:pt x="11307" y="30"/>
                    </a:cubicBezTo>
                    <a:cubicBezTo>
                      <a:pt x="5356" y="490"/>
                      <a:pt x="1" y="6116"/>
                      <a:pt x="704" y="12257"/>
                    </a:cubicBezTo>
                    <a:cubicBezTo>
                      <a:pt x="1404" y="18142"/>
                      <a:pt x="6130" y="22860"/>
                      <a:pt x="12143" y="22860"/>
                    </a:cubicBezTo>
                    <a:cubicBezTo>
                      <a:pt x="12403" y="22860"/>
                      <a:pt x="12665" y="22851"/>
                      <a:pt x="12930" y="22833"/>
                    </a:cubicBezTo>
                    <a:cubicBezTo>
                      <a:pt x="18881" y="22400"/>
                      <a:pt x="24210" y="16747"/>
                      <a:pt x="23506" y="10634"/>
                    </a:cubicBezTo>
                    <a:cubicBezTo>
                      <a:pt x="22834" y="4736"/>
                      <a:pt x="18129" y="0"/>
                      <a:pt x="121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" name="Google Shape;1028;p32"/>
              <p:cNvSpPr/>
              <p:nvPr/>
            </p:nvSpPr>
            <p:spPr>
              <a:xfrm>
                <a:off x="1014059" y="3544795"/>
                <a:ext cx="387994" cy="323333"/>
              </a:xfrm>
              <a:custGeom>
                <a:avLst/>
                <a:gdLst/>
                <a:ahLst/>
                <a:cxnLst/>
                <a:rect l="l" t="t" r="r" b="b"/>
                <a:pathLst>
                  <a:path w="27104" h="22587" extrusionOk="0">
                    <a:moveTo>
                      <a:pt x="12551" y="1"/>
                    </a:moveTo>
                    <a:lnTo>
                      <a:pt x="12551" y="1"/>
                    </a:lnTo>
                    <a:cubicBezTo>
                      <a:pt x="0" y="2625"/>
                      <a:pt x="1542" y="22154"/>
                      <a:pt x="14553" y="22587"/>
                    </a:cubicBezTo>
                    <a:cubicBezTo>
                      <a:pt x="27103" y="19936"/>
                      <a:pt x="25534" y="434"/>
                      <a:pt x="125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" name="Google Shape;1029;p32"/>
              <p:cNvSpPr/>
              <p:nvPr/>
            </p:nvSpPr>
            <p:spPr>
              <a:xfrm>
                <a:off x="1488387" y="3399598"/>
                <a:ext cx="387994" cy="323333"/>
              </a:xfrm>
              <a:custGeom>
                <a:avLst/>
                <a:gdLst/>
                <a:ahLst/>
                <a:cxnLst/>
                <a:rect l="l" t="t" r="r" b="b"/>
                <a:pathLst>
                  <a:path w="27104" h="22587" extrusionOk="0">
                    <a:moveTo>
                      <a:pt x="12551" y="0"/>
                    </a:moveTo>
                    <a:lnTo>
                      <a:pt x="12551" y="0"/>
                    </a:lnTo>
                    <a:cubicBezTo>
                      <a:pt x="0" y="2624"/>
                      <a:pt x="1542" y="22154"/>
                      <a:pt x="14553" y="22586"/>
                    </a:cubicBezTo>
                    <a:cubicBezTo>
                      <a:pt x="27104" y="19936"/>
                      <a:pt x="25535" y="433"/>
                      <a:pt x="125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" name="Google Shape;1030;p32"/>
              <p:cNvSpPr/>
              <p:nvPr/>
            </p:nvSpPr>
            <p:spPr>
              <a:xfrm>
                <a:off x="903705" y="3892893"/>
                <a:ext cx="218003" cy="212993"/>
              </a:xfrm>
              <a:custGeom>
                <a:avLst/>
                <a:gdLst/>
                <a:ahLst/>
                <a:cxnLst/>
                <a:rect l="l" t="t" r="r" b="b"/>
                <a:pathLst>
                  <a:path w="15229" h="14879" extrusionOk="0">
                    <a:moveTo>
                      <a:pt x="7628" y="1"/>
                    </a:moveTo>
                    <a:cubicBezTo>
                      <a:pt x="3733" y="1"/>
                      <a:pt x="0" y="3409"/>
                      <a:pt x="162" y="7440"/>
                    </a:cubicBezTo>
                    <a:cubicBezTo>
                      <a:pt x="352" y="11497"/>
                      <a:pt x="3435" y="14878"/>
                      <a:pt x="7628" y="14878"/>
                    </a:cubicBezTo>
                    <a:cubicBezTo>
                      <a:pt x="11496" y="14878"/>
                      <a:pt x="15229" y="11443"/>
                      <a:pt x="15066" y="7440"/>
                    </a:cubicBezTo>
                    <a:cubicBezTo>
                      <a:pt x="14877" y="3409"/>
                      <a:pt x="11766" y="1"/>
                      <a:pt x="76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" name="Google Shape;1031;p32"/>
              <p:cNvSpPr/>
              <p:nvPr/>
            </p:nvSpPr>
            <p:spPr>
              <a:xfrm>
                <a:off x="1792337" y="3674518"/>
                <a:ext cx="218017" cy="212979"/>
              </a:xfrm>
              <a:custGeom>
                <a:avLst/>
                <a:gdLst/>
                <a:ahLst/>
                <a:cxnLst/>
                <a:rect l="l" t="t" r="r" b="b"/>
                <a:pathLst>
                  <a:path w="15230" h="14878" extrusionOk="0">
                    <a:moveTo>
                      <a:pt x="7629" y="0"/>
                    </a:moveTo>
                    <a:cubicBezTo>
                      <a:pt x="3734" y="0"/>
                      <a:pt x="1" y="3408"/>
                      <a:pt x="190" y="7439"/>
                    </a:cubicBezTo>
                    <a:cubicBezTo>
                      <a:pt x="380" y="11496"/>
                      <a:pt x="3463" y="14877"/>
                      <a:pt x="7629" y="14877"/>
                    </a:cubicBezTo>
                    <a:cubicBezTo>
                      <a:pt x="11497" y="14877"/>
                      <a:pt x="15230" y="11469"/>
                      <a:pt x="15067" y="7439"/>
                    </a:cubicBezTo>
                    <a:cubicBezTo>
                      <a:pt x="14878" y="3408"/>
                      <a:pt x="11767" y="0"/>
                      <a:pt x="76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" name="Google Shape;1032;p32"/>
              <p:cNvSpPr/>
              <p:nvPr/>
            </p:nvSpPr>
            <p:spPr>
              <a:xfrm>
                <a:off x="1384531" y="3785559"/>
                <a:ext cx="220294" cy="129035"/>
              </a:xfrm>
              <a:custGeom>
                <a:avLst/>
                <a:gdLst/>
                <a:ahLst/>
                <a:cxnLst/>
                <a:rect l="l" t="t" r="r" b="b"/>
                <a:pathLst>
                  <a:path w="15389" h="9014" extrusionOk="0">
                    <a:moveTo>
                      <a:pt x="7956" y="0"/>
                    </a:moveTo>
                    <a:cubicBezTo>
                      <a:pt x="7256" y="0"/>
                      <a:pt x="6550" y="103"/>
                      <a:pt x="5849" y="331"/>
                    </a:cubicBezTo>
                    <a:cubicBezTo>
                      <a:pt x="2522" y="1359"/>
                      <a:pt x="791" y="4605"/>
                      <a:pt x="114" y="7824"/>
                    </a:cubicBezTo>
                    <a:cubicBezTo>
                      <a:pt x="0" y="8542"/>
                      <a:pt x="605" y="9014"/>
                      <a:pt x="1156" y="9014"/>
                    </a:cubicBezTo>
                    <a:cubicBezTo>
                      <a:pt x="1518" y="9014"/>
                      <a:pt x="1857" y="8810"/>
                      <a:pt x="1954" y="8338"/>
                    </a:cubicBezTo>
                    <a:cubicBezTo>
                      <a:pt x="2468" y="5822"/>
                      <a:pt x="3712" y="2982"/>
                      <a:pt x="6363" y="2116"/>
                    </a:cubicBezTo>
                    <a:cubicBezTo>
                      <a:pt x="6901" y="1941"/>
                      <a:pt x="7445" y="1861"/>
                      <a:pt x="7986" y="1861"/>
                    </a:cubicBezTo>
                    <a:cubicBezTo>
                      <a:pt x="9943" y="1861"/>
                      <a:pt x="11858" y="2900"/>
                      <a:pt x="13341" y="4172"/>
                    </a:cubicBezTo>
                    <a:cubicBezTo>
                      <a:pt x="13539" y="4341"/>
                      <a:pt x="13755" y="4412"/>
                      <a:pt x="13964" y="4412"/>
                    </a:cubicBezTo>
                    <a:cubicBezTo>
                      <a:pt x="14727" y="4412"/>
                      <a:pt x="15389" y="3462"/>
                      <a:pt x="14667" y="2847"/>
                    </a:cubicBezTo>
                    <a:cubicBezTo>
                      <a:pt x="12793" y="1268"/>
                      <a:pt x="10412" y="0"/>
                      <a:pt x="79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" name="Google Shape;1033;p32"/>
              <p:cNvSpPr/>
              <p:nvPr/>
            </p:nvSpPr>
            <p:spPr>
              <a:xfrm>
                <a:off x="1227367" y="3866181"/>
                <a:ext cx="507667" cy="154774"/>
              </a:xfrm>
              <a:custGeom>
                <a:avLst/>
                <a:gdLst/>
                <a:ahLst/>
                <a:cxnLst/>
                <a:rect l="l" t="t" r="r" b="b"/>
                <a:pathLst>
                  <a:path w="35464" h="10812" extrusionOk="0">
                    <a:moveTo>
                      <a:pt x="34106" y="0"/>
                    </a:moveTo>
                    <a:cubicBezTo>
                      <a:pt x="33896" y="0"/>
                      <a:pt x="33681" y="81"/>
                      <a:pt x="33490" y="271"/>
                    </a:cubicBezTo>
                    <a:cubicBezTo>
                      <a:pt x="27034" y="6622"/>
                      <a:pt x="18190" y="8988"/>
                      <a:pt x="9376" y="8988"/>
                    </a:cubicBezTo>
                    <a:cubicBezTo>
                      <a:pt x="6779" y="8988"/>
                      <a:pt x="4184" y="8782"/>
                      <a:pt x="1653" y="8413"/>
                    </a:cubicBezTo>
                    <a:cubicBezTo>
                      <a:pt x="1602" y="8406"/>
                      <a:pt x="1551" y="8402"/>
                      <a:pt x="1502" y="8402"/>
                    </a:cubicBezTo>
                    <a:cubicBezTo>
                      <a:pt x="422" y="8402"/>
                      <a:pt x="1" y="10043"/>
                      <a:pt x="1139" y="10198"/>
                    </a:cubicBezTo>
                    <a:cubicBezTo>
                      <a:pt x="3827" y="10593"/>
                      <a:pt x="6579" y="10812"/>
                      <a:pt x="9330" y="10812"/>
                    </a:cubicBezTo>
                    <a:cubicBezTo>
                      <a:pt x="18649" y="10812"/>
                      <a:pt x="27966" y="8300"/>
                      <a:pt x="34815" y="1596"/>
                    </a:cubicBezTo>
                    <a:cubicBezTo>
                      <a:pt x="35463" y="928"/>
                      <a:pt x="34819" y="0"/>
                      <a:pt x="3410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" name="Google Shape;1034;p32"/>
              <p:cNvSpPr/>
              <p:nvPr/>
            </p:nvSpPr>
            <p:spPr>
              <a:xfrm>
                <a:off x="1446401" y="3325246"/>
                <a:ext cx="245087" cy="98530"/>
              </a:xfrm>
              <a:custGeom>
                <a:avLst/>
                <a:gdLst/>
                <a:ahLst/>
                <a:cxnLst/>
                <a:rect l="l" t="t" r="r" b="b"/>
                <a:pathLst>
                  <a:path w="17121" h="6883" extrusionOk="0">
                    <a:moveTo>
                      <a:pt x="12482" y="0"/>
                    </a:moveTo>
                    <a:cubicBezTo>
                      <a:pt x="8090" y="0"/>
                      <a:pt x="3885" y="2142"/>
                      <a:pt x="688" y="5275"/>
                    </a:cubicBezTo>
                    <a:cubicBezTo>
                      <a:pt x="0" y="5943"/>
                      <a:pt x="630" y="6883"/>
                      <a:pt x="1338" y="6883"/>
                    </a:cubicBezTo>
                    <a:cubicBezTo>
                      <a:pt x="1549" y="6883"/>
                      <a:pt x="1767" y="6799"/>
                      <a:pt x="1960" y="6601"/>
                    </a:cubicBezTo>
                    <a:cubicBezTo>
                      <a:pt x="4814" y="3811"/>
                      <a:pt x="8519" y="1855"/>
                      <a:pt x="12455" y="1855"/>
                    </a:cubicBezTo>
                    <a:cubicBezTo>
                      <a:pt x="13480" y="1855"/>
                      <a:pt x="14520" y="1988"/>
                      <a:pt x="15565" y="2273"/>
                    </a:cubicBezTo>
                    <a:cubicBezTo>
                      <a:pt x="15658" y="2300"/>
                      <a:pt x="15747" y="2312"/>
                      <a:pt x="15830" y="2312"/>
                    </a:cubicBezTo>
                    <a:cubicBezTo>
                      <a:pt x="16774" y="2312"/>
                      <a:pt x="17120" y="761"/>
                      <a:pt x="16052" y="488"/>
                    </a:cubicBezTo>
                    <a:cubicBezTo>
                      <a:pt x="14859" y="155"/>
                      <a:pt x="13664" y="0"/>
                      <a:pt x="124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" name="Google Shape;1035;p32"/>
              <p:cNvSpPr/>
              <p:nvPr/>
            </p:nvSpPr>
            <p:spPr>
              <a:xfrm>
                <a:off x="985658" y="3461010"/>
                <a:ext cx="251157" cy="101007"/>
              </a:xfrm>
              <a:custGeom>
                <a:avLst/>
                <a:gdLst/>
                <a:ahLst/>
                <a:cxnLst/>
                <a:rect l="l" t="t" r="r" b="b"/>
                <a:pathLst>
                  <a:path w="17545" h="7056" extrusionOk="0">
                    <a:moveTo>
                      <a:pt x="12218" y="1"/>
                    </a:moveTo>
                    <a:cubicBezTo>
                      <a:pt x="10716" y="1"/>
                      <a:pt x="9219" y="188"/>
                      <a:pt x="7773" y="633"/>
                    </a:cubicBezTo>
                    <a:cubicBezTo>
                      <a:pt x="4959" y="1526"/>
                      <a:pt x="2579" y="3230"/>
                      <a:pt x="605" y="5448"/>
                    </a:cubicBezTo>
                    <a:cubicBezTo>
                      <a:pt x="0" y="6115"/>
                      <a:pt x="632" y="7055"/>
                      <a:pt x="1326" y="7055"/>
                    </a:cubicBezTo>
                    <a:cubicBezTo>
                      <a:pt x="1532" y="7055"/>
                      <a:pt x="1744" y="6972"/>
                      <a:pt x="1930" y="6773"/>
                    </a:cubicBezTo>
                    <a:cubicBezTo>
                      <a:pt x="3661" y="4799"/>
                      <a:pt x="5744" y="3203"/>
                      <a:pt x="8259" y="2419"/>
                    </a:cubicBezTo>
                    <a:cubicBezTo>
                      <a:pt x="9570" y="2020"/>
                      <a:pt x="10926" y="1846"/>
                      <a:pt x="12292" y="1846"/>
                    </a:cubicBezTo>
                    <a:cubicBezTo>
                      <a:pt x="13518" y="1846"/>
                      <a:pt x="14752" y="1986"/>
                      <a:pt x="15968" y="2229"/>
                    </a:cubicBezTo>
                    <a:cubicBezTo>
                      <a:pt x="16042" y="2245"/>
                      <a:pt x="16114" y="2252"/>
                      <a:pt x="16182" y="2252"/>
                    </a:cubicBezTo>
                    <a:cubicBezTo>
                      <a:pt x="17187" y="2252"/>
                      <a:pt x="17545" y="672"/>
                      <a:pt x="16455" y="444"/>
                    </a:cubicBezTo>
                    <a:cubicBezTo>
                      <a:pt x="15063" y="168"/>
                      <a:pt x="13638" y="1"/>
                      <a:pt x="122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" name="Google Shape;1036;p32"/>
              <p:cNvSpPr/>
              <p:nvPr/>
            </p:nvSpPr>
            <p:spPr>
              <a:xfrm>
                <a:off x="165910" y="2278662"/>
                <a:ext cx="2177798" cy="1696728"/>
              </a:xfrm>
              <a:custGeom>
                <a:avLst/>
                <a:gdLst/>
                <a:ahLst/>
                <a:cxnLst/>
                <a:rect l="l" t="t" r="r" b="b"/>
                <a:pathLst>
                  <a:path w="152134" h="118528" extrusionOk="0">
                    <a:moveTo>
                      <a:pt x="117364" y="1"/>
                    </a:moveTo>
                    <a:cubicBezTo>
                      <a:pt x="105122" y="1"/>
                      <a:pt x="97426" y="14641"/>
                      <a:pt x="85730" y="17309"/>
                    </a:cubicBezTo>
                    <a:cubicBezTo>
                      <a:pt x="61521" y="22827"/>
                      <a:pt x="23706" y="15605"/>
                      <a:pt x="30415" y="46847"/>
                    </a:cubicBezTo>
                    <a:cubicBezTo>
                      <a:pt x="26777" y="44620"/>
                      <a:pt x="23183" y="43617"/>
                      <a:pt x="19866" y="43617"/>
                    </a:cubicBezTo>
                    <a:cubicBezTo>
                      <a:pt x="8235" y="43617"/>
                      <a:pt x="0" y="55945"/>
                      <a:pt x="5178" y="71056"/>
                    </a:cubicBezTo>
                    <a:cubicBezTo>
                      <a:pt x="10966" y="87908"/>
                      <a:pt x="21705" y="104732"/>
                      <a:pt x="30847" y="118527"/>
                    </a:cubicBezTo>
                    <a:cubicBezTo>
                      <a:pt x="42587" y="105895"/>
                      <a:pt x="38340" y="93859"/>
                      <a:pt x="39990" y="78495"/>
                    </a:cubicBezTo>
                    <a:cubicBezTo>
                      <a:pt x="55219" y="77927"/>
                      <a:pt x="59547" y="71678"/>
                      <a:pt x="73125" y="67350"/>
                    </a:cubicBezTo>
                    <a:cubicBezTo>
                      <a:pt x="77763" y="65732"/>
                      <a:pt x="82955" y="65114"/>
                      <a:pt x="88283" y="65114"/>
                    </a:cubicBezTo>
                    <a:cubicBezTo>
                      <a:pt x="94173" y="65114"/>
                      <a:pt x="100229" y="65869"/>
                      <a:pt x="105882" y="66864"/>
                    </a:cubicBezTo>
                    <a:cubicBezTo>
                      <a:pt x="112148" y="68205"/>
                      <a:pt x="121261" y="70470"/>
                      <a:pt x="129523" y="70470"/>
                    </a:cubicBezTo>
                    <a:cubicBezTo>
                      <a:pt x="133422" y="70470"/>
                      <a:pt x="137131" y="69966"/>
                      <a:pt x="140261" y="68622"/>
                    </a:cubicBezTo>
                    <a:cubicBezTo>
                      <a:pt x="152134" y="62816"/>
                      <a:pt x="151847" y="48033"/>
                      <a:pt x="139751" y="46545"/>
                    </a:cubicBezTo>
                    <a:lnTo>
                      <a:pt x="139751" y="46545"/>
                    </a:lnTo>
                    <a:cubicBezTo>
                      <a:pt x="147079" y="44629"/>
                      <a:pt x="150581" y="36210"/>
                      <a:pt x="149106" y="29455"/>
                    </a:cubicBezTo>
                    <a:cubicBezTo>
                      <a:pt x="146888" y="23132"/>
                      <a:pt x="142573" y="20779"/>
                      <a:pt x="136866" y="20779"/>
                    </a:cubicBezTo>
                    <a:cubicBezTo>
                      <a:pt x="133735" y="20779"/>
                      <a:pt x="130184" y="21488"/>
                      <a:pt x="126331" y="22638"/>
                    </a:cubicBezTo>
                    <a:cubicBezTo>
                      <a:pt x="136718" y="14632"/>
                      <a:pt x="131660" y="1107"/>
                      <a:pt x="118622" y="52"/>
                    </a:cubicBezTo>
                    <a:cubicBezTo>
                      <a:pt x="118197" y="18"/>
                      <a:pt x="117778" y="1"/>
                      <a:pt x="1173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" name="Google Shape;1037;p32"/>
              <p:cNvSpPr/>
              <p:nvPr/>
            </p:nvSpPr>
            <p:spPr>
              <a:xfrm>
                <a:off x="993918" y="2635779"/>
                <a:ext cx="975395" cy="515326"/>
              </a:xfrm>
              <a:custGeom>
                <a:avLst/>
                <a:gdLst/>
                <a:ahLst/>
                <a:cxnLst/>
                <a:rect l="l" t="t" r="r" b="b"/>
                <a:pathLst>
                  <a:path w="68138" h="35999" extrusionOk="0">
                    <a:moveTo>
                      <a:pt x="57238" y="1"/>
                    </a:moveTo>
                    <a:cubicBezTo>
                      <a:pt x="57057" y="1"/>
                      <a:pt x="56876" y="6"/>
                      <a:pt x="56696" y="17"/>
                    </a:cubicBezTo>
                    <a:cubicBezTo>
                      <a:pt x="55424" y="98"/>
                      <a:pt x="54153" y="423"/>
                      <a:pt x="52990" y="910"/>
                    </a:cubicBezTo>
                    <a:cubicBezTo>
                      <a:pt x="53868" y="715"/>
                      <a:pt x="54768" y="608"/>
                      <a:pt x="55656" y="608"/>
                    </a:cubicBezTo>
                    <a:cubicBezTo>
                      <a:pt x="57228" y="608"/>
                      <a:pt x="58763" y="944"/>
                      <a:pt x="60077" y="1721"/>
                    </a:cubicBezTo>
                    <a:cubicBezTo>
                      <a:pt x="62105" y="2858"/>
                      <a:pt x="63566" y="4886"/>
                      <a:pt x="64134" y="7104"/>
                    </a:cubicBezTo>
                    <a:cubicBezTo>
                      <a:pt x="64756" y="9268"/>
                      <a:pt x="64432" y="11703"/>
                      <a:pt x="63160" y="13082"/>
                    </a:cubicBezTo>
                    <a:cubicBezTo>
                      <a:pt x="62273" y="14105"/>
                      <a:pt x="60890" y="14508"/>
                      <a:pt x="59385" y="14508"/>
                    </a:cubicBezTo>
                    <a:cubicBezTo>
                      <a:pt x="58780" y="14508"/>
                      <a:pt x="58155" y="14443"/>
                      <a:pt x="57534" y="14326"/>
                    </a:cubicBezTo>
                    <a:cubicBezTo>
                      <a:pt x="57441" y="14309"/>
                      <a:pt x="57346" y="14301"/>
                      <a:pt x="57252" y="14301"/>
                    </a:cubicBezTo>
                    <a:cubicBezTo>
                      <a:pt x="56612" y="14301"/>
                      <a:pt x="55985" y="14694"/>
                      <a:pt x="55749" y="15354"/>
                    </a:cubicBezTo>
                    <a:cubicBezTo>
                      <a:pt x="55451" y="16166"/>
                      <a:pt x="55884" y="17058"/>
                      <a:pt x="56696" y="17383"/>
                    </a:cubicBezTo>
                    <a:lnTo>
                      <a:pt x="56912" y="17437"/>
                    </a:lnTo>
                    <a:lnTo>
                      <a:pt x="58048" y="17843"/>
                    </a:lnTo>
                    <a:cubicBezTo>
                      <a:pt x="58454" y="17978"/>
                      <a:pt x="58832" y="18113"/>
                      <a:pt x="59157" y="18330"/>
                    </a:cubicBezTo>
                    <a:lnTo>
                      <a:pt x="60212" y="18871"/>
                    </a:lnTo>
                    <a:lnTo>
                      <a:pt x="61159" y="19547"/>
                    </a:lnTo>
                    <a:cubicBezTo>
                      <a:pt x="62349" y="20494"/>
                      <a:pt x="63268" y="21684"/>
                      <a:pt x="63728" y="23036"/>
                    </a:cubicBezTo>
                    <a:cubicBezTo>
                      <a:pt x="64675" y="25687"/>
                      <a:pt x="63674" y="28879"/>
                      <a:pt x="61375" y="30475"/>
                    </a:cubicBezTo>
                    <a:cubicBezTo>
                      <a:pt x="59720" y="31643"/>
                      <a:pt x="57505" y="32040"/>
                      <a:pt x="55113" y="32040"/>
                    </a:cubicBezTo>
                    <a:cubicBezTo>
                      <a:pt x="54181" y="32040"/>
                      <a:pt x="53223" y="31980"/>
                      <a:pt x="52259" y="31881"/>
                    </a:cubicBezTo>
                    <a:cubicBezTo>
                      <a:pt x="48851" y="31557"/>
                      <a:pt x="45362" y="30745"/>
                      <a:pt x="41927" y="29880"/>
                    </a:cubicBezTo>
                    <a:lnTo>
                      <a:pt x="36625" y="28554"/>
                    </a:lnTo>
                    <a:cubicBezTo>
                      <a:pt x="34786" y="28203"/>
                      <a:pt x="33028" y="27824"/>
                      <a:pt x="31242" y="27526"/>
                    </a:cubicBezTo>
                    <a:cubicBezTo>
                      <a:pt x="27712" y="26916"/>
                      <a:pt x="24130" y="26227"/>
                      <a:pt x="20419" y="26227"/>
                    </a:cubicBezTo>
                    <a:cubicBezTo>
                      <a:pt x="20348" y="26227"/>
                      <a:pt x="20277" y="26227"/>
                      <a:pt x="20206" y="26228"/>
                    </a:cubicBezTo>
                    <a:cubicBezTo>
                      <a:pt x="20106" y="26227"/>
                      <a:pt x="20006" y="26226"/>
                      <a:pt x="19906" y="26226"/>
                    </a:cubicBezTo>
                    <a:cubicBezTo>
                      <a:pt x="16218" y="26226"/>
                      <a:pt x="12518" y="27190"/>
                      <a:pt x="9305" y="28744"/>
                    </a:cubicBezTo>
                    <a:cubicBezTo>
                      <a:pt x="5951" y="30312"/>
                      <a:pt x="2895" y="32341"/>
                      <a:pt x="1" y="34532"/>
                    </a:cubicBezTo>
                    <a:cubicBezTo>
                      <a:pt x="3246" y="32882"/>
                      <a:pt x="6519" y="31313"/>
                      <a:pt x="9873" y="30150"/>
                    </a:cubicBezTo>
                    <a:cubicBezTo>
                      <a:pt x="12581" y="29262"/>
                      <a:pt x="15305" y="28721"/>
                      <a:pt x="18074" y="28721"/>
                    </a:cubicBezTo>
                    <a:cubicBezTo>
                      <a:pt x="18764" y="28721"/>
                      <a:pt x="19456" y="28755"/>
                      <a:pt x="20152" y="28825"/>
                    </a:cubicBezTo>
                    <a:cubicBezTo>
                      <a:pt x="23587" y="29095"/>
                      <a:pt x="27077" y="29961"/>
                      <a:pt x="30566" y="30799"/>
                    </a:cubicBezTo>
                    <a:lnTo>
                      <a:pt x="35814" y="32044"/>
                    </a:lnTo>
                    <a:lnTo>
                      <a:pt x="40980" y="33531"/>
                    </a:lnTo>
                    <a:cubicBezTo>
                      <a:pt x="44496" y="34532"/>
                      <a:pt x="48121" y="35398"/>
                      <a:pt x="51908" y="35803"/>
                    </a:cubicBezTo>
                    <a:cubicBezTo>
                      <a:pt x="53023" y="35915"/>
                      <a:pt x="54147" y="35998"/>
                      <a:pt x="55297" y="35998"/>
                    </a:cubicBezTo>
                    <a:cubicBezTo>
                      <a:pt x="56100" y="35998"/>
                      <a:pt x="56916" y="35958"/>
                      <a:pt x="57750" y="35858"/>
                    </a:cubicBezTo>
                    <a:cubicBezTo>
                      <a:pt x="59779" y="35641"/>
                      <a:pt x="61862" y="34965"/>
                      <a:pt x="63701" y="33639"/>
                    </a:cubicBezTo>
                    <a:cubicBezTo>
                      <a:pt x="65487" y="32314"/>
                      <a:pt x="66839" y="30394"/>
                      <a:pt x="67488" y="28257"/>
                    </a:cubicBezTo>
                    <a:cubicBezTo>
                      <a:pt x="68137" y="26147"/>
                      <a:pt x="68029" y="23794"/>
                      <a:pt x="67218" y="21738"/>
                    </a:cubicBezTo>
                    <a:cubicBezTo>
                      <a:pt x="66433" y="19682"/>
                      <a:pt x="64946" y="17951"/>
                      <a:pt x="63268" y="16734"/>
                    </a:cubicBezTo>
                    <a:cubicBezTo>
                      <a:pt x="63187" y="16707"/>
                      <a:pt x="63133" y="16626"/>
                      <a:pt x="63052" y="16598"/>
                    </a:cubicBezTo>
                    <a:cubicBezTo>
                      <a:pt x="63891" y="16166"/>
                      <a:pt x="64648" y="15544"/>
                      <a:pt x="65243" y="14786"/>
                    </a:cubicBezTo>
                    <a:cubicBezTo>
                      <a:pt x="66190" y="13515"/>
                      <a:pt x="66650" y="12000"/>
                      <a:pt x="66704" y="10567"/>
                    </a:cubicBezTo>
                    <a:cubicBezTo>
                      <a:pt x="66785" y="9133"/>
                      <a:pt x="66541" y="7726"/>
                      <a:pt x="66055" y="6455"/>
                    </a:cubicBezTo>
                    <a:cubicBezTo>
                      <a:pt x="65081" y="3885"/>
                      <a:pt x="63079" y="1694"/>
                      <a:pt x="60591" y="667"/>
                    </a:cubicBezTo>
                    <a:cubicBezTo>
                      <a:pt x="59516" y="223"/>
                      <a:pt x="58381" y="1"/>
                      <a:pt x="57238" y="1"/>
                    </a:cubicBezTo>
                    <a:close/>
                  </a:path>
                </a:pathLst>
              </a:custGeom>
              <a:solidFill>
                <a:srgbClr val="F9FDFF">
                  <a:alpha val="308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" name="Google Shape;1038;p32"/>
              <p:cNvSpPr/>
              <p:nvPr/>
            </p:nvSpPr>
            <p:spPr>
              <a:xfrm>
                <a:off x="901758" y="4531800"/>
                <a:ext cx="38736" cy="119273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8332" extrusionOk="0">
                    <a:moveTo>
                      <a:pt x="893" y="0"/>
                    </a:moveTo>
                    <a:cubicBezTo>
                      <a:pt x="515" y="812"/>
                      <a:pt x="298" y="1488"/>
                      <a:pt x="190" y="2110"/>
                    </a:cubicBezTo>
                    <a:cubicBezTo>
                      <a:pt x="55" y="2840"/>
                      <a:pt x="1" y="3517"/>
                      <a:pt x="55" y="4193"/>
                    </a:cubicBezTo>
                    <a:cubicBezTo>
                      <a:pt x="82" y="4869"/>
                      <a:pt x="190" y="5572"/>
                      <a:pt x="379" y="6248"/>
                    </a:cubicBezTo>
                    <a:cubicBezTo>
                      <a:pt x="596" y="6952"/>
                      <a:pt x="893" y="7628"/>
                      <a:pt x="1434" y="8331"/>
                    </a:cubicBezTo>
                    <a:cubicBezTo>
                      <a:pt x="1975" y="7628"/>
                      <a:pt x="2246" y="6925"/>
                      <a:pt x="2435" y="6221"/>
                    </a:cubicBezTo>
                    <a:cubicBezTo>
                      <a:pt x="2652" y="5491"/>
                      <a:pt x="2706" y="4788"/>
                      <a:pt x="2679" y="4085"/>
                    </a:cubicBezTo>
                    <a:cubicBezTo>
                      <a:pt x="2652" y="3381"/>
                      <a:pt x="2516" y="2651"/>
                      <a:pt x="2246" y="1948"/>
                    </a:cubicBezTo>
                    <a:cubicBezTo>
                      <a:pt x="1975" y="1271"/>
                      <a:pt x="1597" y="541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" name="Google Shape;1039;p32"/>
              <p:cNvSpPr/>
              <p:nvPr/>
            </p:nvSpPr>
            <p:spPr>
              <a:xfrm>
                <a:off x="1098074" y="4484561"/>
                <a:ext cx="38736" cy="115007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8034" extrusionOk="0">
                    <a:moveTo>
                      <a:pt x="866" y="0"/>
                    </a:moveTo>
                    <a:cubicBezTo>
                      <a:pt x="488" y="812"/>
                      <a:pt x="325" y="1461"/>
                      <a:pt x="163" y="2110"/>
                    </a:cubicBezTo>
                    <a:cubicBezTo>
                      <a:pt x="55" y="2786"/>
                      <a:pt x="1" y="3435"/>
                      <a:pt x="28" y="4058"/>
                    </a:cubicBezTo>
                    <a:cubicBezTo>
                      <a:pt x="55" y="4707"/>
                      <a:pt x="163" y="5356"/>
                      <a:pt x="352" y="6032"/>
                    </a:cubicBezTo>
                    <a:cubicBezTo>
                      <a:pt x="569" y="6681"/>
                      <a:pt x="866" y="7358"/>
                      <a:pt x="1407" y="8034"/>
                    </a:cubicBezTo>
                    <a:cubicBezTo>
                      <a:pt x="1948" y="7358"/>
                      <a:pt x="2219" y="6681"/>
                      <a:pt x="2435" y="6005"/>
                    </a:cubicBezTo>
                    <a:cubicBezTo>
                      <a:pt x="2625" y="5329"/>
                      <a:pt x="2706" y="4598"/>
                      <a:pt x="2652" y="3922"/>
                    </a:cubicBezTo>
                    <a:cubicBezTo>
                      <a:pt x="2625" y="3246"/>
                      <a:pt x="2489" y="2543"/>
                      <a:pt x="2219" y="1867"/>
                    </a:cubicBezTo>
                    <a:cubicBezTo>
                      <a:pt x="1948" y="1190"/>
                      <a:pt x="1543" y="541"/>
                      <a:pt x="866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8" name="Google Shape;1040;p32"/>
              <p:cNvSpPr/>
              <p:nvPr/>
            </p:nvSpPr>
            <p:spPr>
              <a:xfrm>
                <a:off x="647753" y="5113777"/>
                <a:ext cx="38736" cy="115007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8034" extrusionOk="0">
                    <a:moveTo>
                      <a:pt x="893" y="0"/>
                    </a:moveTo>
                    <a:cubicBezTo>
                      <a:pt x="514" y="812"/>
                      <a:pt x="352" y="1461"/>
                      <a:pt x="163" y="2110"/>
                    </a:cubicBezTo>
                    <a:cubicBezTo>
                      <a:pt x="82" y="2786"/>
                      <a:pt x="1" y="3435"/>
                      <a:pt x="28" y="4057"/>
                    </a:cubicBezTo>
                    <a:cubicBezTo>
                      <a:pt x="82" y="4707"/>
                      <a:pt x="163" y="5356"/>
                      <a:pt x="379" y="6032"/>
                    </a:cubicBezTo>
                    <a:cubicBezTo>
                      <a:pt x="569" y="6681"/>
                      <a:pt x="893" y="7357"/>
                      <a:pt x="1434" y="8034"/>
                    </a:cubicBezTo>
                    <a:cubicBezTo>
                      <a:pt x="1975" y="7357"/>
                      <a:pt x="2246" y="6681"/>
                      <a:pt x="2435" y="6005"/>
                    </a:cubicBezTo>
                    <a:cubicBezTo>
                      <a:pt x="2651" y="5329"/>
                      <a:pt x="2705" y="4598"/>
                      <a:pt x="2678" y="3922"/>
                    </a:cubicBezTo>
                    <a:cubicBezTo>
                      <a:pt x="2651" y="3246"/>
                      <a:pt x="2516" y="2543"/>
                      <a:pt x="2246" y="1866"/>
                    </a:cubicBezTo>
                    <a:cubicBezTo>
                      <a:pt x="1975" y="1190"/>
                      <a:pt x="1569" y="541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9" name="Google Shape;1041;p32"/>
              <p:cNvSpPr/>
              <p:nvPr/>
            </p:nvSpPr>
            <p:spPr>
              <a:xfrm>
                <a:off x="976883" y="4358718"/>
                <a:ext cx="38736" cy="115007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8034" extrusionOk="0">
                    <a:moveTo>
                      <a:pt x="893" y="0"/>
                    </a:moveTo>
                    <a:cubicBezTo>
                      <a:pt x="514" y="812"/>
                      <a:pt x="352" y="1461"/>
                      <a:pt x="163" y="2110"/>
                    </a:cubicBezTo>
                    <a:cubicBezTo>
                      <a:pt x="81" y="2786"/>
                      <a:pt x="0" y="3435"/>
                      <a:pt x="27" y="4058"/>
                    </a:cubicBezTo>
                    <a:cubicBezTo>
                      <a:pt x="81" y="4707"/>
                      <a:pt x="163" y="5356"/>
                      <a:pt x="379" y="6032"/>
                    </a:cubicBezTo>
                    <a:cubicBezTo>
                      <a:pt x="568" y="6681"/>
                      <a:pt x="893" y="7358"/>
                      <a:pt x="1434" y="8034"/>
                    </a:cubicBezTo>
                    <a:cubicBezTo>
                      <a:pt x="1975" y="7358"/>
                      <a:pt x="2245" y="6681"/>
                      <a:pt x="2435" y="6005"/>
                    </a:cubicBezTo>
                    <a:cubicBezTo>
                      <a:pt x="2651" y="5329"/>
                      <a:pt x="2705" y="4599"/>
                      <a:pt x="2678" y="3922"/>
                    </a:cubicBezTo>
                    <a:cubicBezTo>
                      <a:pt x="2651" y="3246"/>
                      <a:pt x="2516" y="2543"/>
                      <a:pt x="2245" y="1867"/>
                    </a:cubicBezTo>
                    <a:cubicBezTo>
                      <a:pt x="1975" y="1190"/>
                      <a:pt x="1569" y="541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" name="Google Shape;1042;p32"/>
              <p:cNvSpPr/>
              <p:nvPr/>
            </p:nvSpPr>
            <p:spPr>
              <a:xfrm>
                <a:off x="958689" y="4752509"/>
                <a:ext cx="37563" cy="111915"/>
              </a:xfrm>
              <a:custGeom>
                <a:avLst/>
                <a:gdLst/>
                <a:ahLst/>
                <a:cxnLst/>
                <a:rect l="l" t="t" r="r" b="b"/>
                <a:pathLst>
                  <a:path w="2624" h="7818" extrusionOk="0">
                    <a:moveTo>
                      <a:pt x="1298" y="0"/>
                    </a:moveTo>
                    <a:cubicBezTo>
                      <a:pt x="757" y="622"/>
                      <a:pt x="460" y="1271"/>
                      <a:pt x="271" y="1948"/>
                    </a:cubicBezTo>
                    <a:cubicBezTo>
                      <a:pt x="81" y="2597"/>
                      <a:pt x="0" y="3273"/>
                      <a:pt x="0" y="3895"/>
                    </a:cubicBezTo>
                    <a:cubicBezTo>
                      <a:pt x="0" y="4544"/>
                      <a:pt x="54" y="5221"/>
                      <a:pt x="271" y="5870"/>
                    </a:cubicBezTo>
                    <a:cubicBezTo>
                      <a:pt x="460" y="6519"/>
                      <a:pt x="757" y="7195"/>
                      <a:pt x="1298" y="7817"/>
                    </a:cubicBezTo>
                    <a:cubicBezTo>
                      <a:pt x="1893" y="7195"/>
                      <a:pt x="2164" y="6519"/>
                      <a:pt x="2353" y="5870"/>
                    </a:cubicBezTo>
                    <a:cubicBezTo>
                      <a:pt x="2516" y="5221"/>
                      <a:pt x="2624" y="4544"/>
                      <a:pt x="2624" y="3895"/>
                    </a:cubicBezTo>
                    <a:cubicBezTo>
                      <a:pt x="2624" y="3273"/>
                      <a:pt x="2570" y="2597"/>
                      <a:pt x="2353" y="1948"/>
                    </a:cubicBezTo>
                    <a:cubicBezTo>
                      <a:pt x="2164" y="1299"/>
                      <a:pt x="1839" y="622"/>
                      <a:pt x="1298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" name="Google Shape;1043;p32"/>
              <p:cNvSpPr/>
              <p:nvPr/>
            </p:nvSpPr>
            <p:spPr>
              <a:xfrm>
                <a:off x="744551" y="4682809"/>
                <a:ext cx="38350" cy="111528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7791" extrusionOk="0">
                    <a:moveTo>
                      <a:pt x="839" y="0"/>
                    </a:moveTo>
                    <a:cubicBezTo>
                      <a:pt x="488" y="758"/>
                      <a:pt x="271" y="1407"/>
                      <a:pt x="163" y="2002"/>
                    </a:cubicBezTo>
                    <a:cubicBezTo>
                      <a:pt x="28" y="2651"/>
                      <a:pt x="1" y="3300"/>
                      <a:pt x="28" y="3949"/>
                    </a:cubicBezTo>
                    <a:cubicBezTo>
                      <a:pt x="82" y="4572"/>
                      <a:pt x="163" y="5221"/>
                      <a:pt x="380" y="5870"/>
                    </a:cubicBezTo>
                    <a:cubicBezTo>
                      <a:pt x="569" y="6465"/>
                      <a:pt x="893" y="7141"/>
                      <a:pt x="1434" y="7790"/>
                    </a:cubicBezTo>
                    <a:cubicBezTo>
                      <a:pt x="1975" y="7114"/>
                      <a:pt x="2246" y="6465"/>
                      <a:pt x="2435" y="5789"/>
                    </a:cubicBezTo>
                    <a:cubicBezTo>
                      <a:pt x="2598" y="5167"/>
                      <a:pt x="2679" y="4490"/>
                      <a:pt x="2652" y="3814"/>
                    </a:cubicBezTo>
                    <a:cubicBezTo>
                      <a:pt x="2598" y="3138"/>
                      <a:pt x="2462" y="2462"/>
                      <a:pt x="2192" y="1813"/>
                    </a:cubicBezTo>
                    <a:cubicBezTo>
                      <a:pt x="1921" y="1163"/>
                      <a:pt x="1516" y="487"/>
                      <a:pt x="839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2" name="Google Shape;1044;p32"/>
              <p:cNvSpPr/>
              <p:nvPr/>
            </p:nvSpPr>
            <p:spPr>
              <a:xfrm>
                <a:off x="840590" y="4848148"/>
                <a:ext cx="37563" cy="110369"/>
              </a:xfrm>
              <a:custGeom>
                <a:avLst/>
                <a:gdLst/>
                <a:ahLst/>
                <a:cxnLst/>
                <a:rect l="l" t="t" r="r" b="b"/>
                <a:pathLst>
                  <a:path w="2624" h="7710" extrusionOk="0">
                    <a:moveTo>
                      <a:pt x="1298" y="0"/>
                    </a:moveTo>
                    <a:cubicBezTo>
                      <a:pt x="730" y="649"/>
                      <a:pt x="460" y="1299"/>
                      <a:pt x="271" y="1921"/>
                    </a:cubicBezTo>
                    <a:cubicBezTo>
                      <a:pt x="81" y="2570"/>
                      <a:pt x="0" y="3219"/>
                      <a:pt x="0" y="3868"/>
                    </a:cubicBezTo>
                    <a:cubicBezTo>
                      <a:pt x="0" y="4490"/>
                      <a:pt x="54" y="5140"/>
                      <a:pt x="271" y="5789"/>
                    </a:cubicBezTo>
                    <a:cubicBezTo>
                      <a:pt x="460" y="6438"/>
                      <a:pt x="757" y="7060"/>
                      <a:pt x="1298" y="7709"/>
                    </a:cubicBezTo>
                    <a:cubicBezTo>
                      <a:pt x="1866" y="7060"/>
                      <a:pt x="2164" y="6438"/>
                      <a:pt x="2353" y="5789"/>
                    </a:cubicBezTo>
                    <a:cubicBezTo>
                      <a:pt x="2516" y="5140"/>
                      <a:pt x="2624" y="4490"/>
                      <a:pt x="2624" y="3868"/>
                    </a:cubicBezTo>
                    <a:cubicBezTo>
                      <a:pt x="2624" y="3219"/>
                      <a:pt x="2543" y="2570"/>
                      <a:pt x="2353" y="1921"/>
                    </a:cubicBezTo>
                    <a:cubicBezTo>
                      <a:pt x="2164" y="1272"/>
                      <a:pt x="1839" y="649"/>
                      <a:pt x="1298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3" name="Google Shape;1045;p32"/>
              <p:cNvSpPr/>
              <p:nvPr/>
            </p:nvSpPr>
            <p:spPr>
              <a:xfrm>
                <a:off x="646980" y="4922099"/>
                <a:ext cx="38736" cy="122765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8576" extrusionOk="0">
                    <a:moveTo>
                      <a:pt x="1272" y="1"/>
                    </a:moveTo>
                    <a:cubicBezTo>
                      <a:pt x="731" y="758"/>
                      <a:pt x="460" y="1461"/>
                      <a:pt x="271" y="2138"/>
                    </a:cubicBezTo>
                    <a:cubicBezTo>
                      <a:pt x="55" y="2841"/>
                      <a:pt x="0" y="3598"/>
                      <a:pt x="28" y="4329"/>
                    </a:cubicBezTo>
                    <a:cubicBezTo>
                      <a:pt x="55" y="5086"/>
                      <a:pt x="190" y="5816"/>
                      <a:pt x="460" y="6547"/>
                    </a:cubicBezTo>
                    <a:cubicBezTo>
                      <a:pt x="731" y="7250"/>
                      <a:pt x="1137" y="7953"/>
                      <a:pt x="1813" y="8575"/>
                    </a:cubicBezTo>
                    <a:cubicBezTo>
                      <a:pt x="2218" y="7764"/>
                      <a:pt x="2381" y="7033"/>
                      <a:pt x="2516" y="6330"/>
                    </a:cubicBezTo>
                    <a:cubicBezTo>
                      <a:pt x="2651" y="5627"/>
                      <a:pt x="2705" y="4951"/>
                      <a:pt x="2651" y="4247"/>
                    </a:cubicBezTo>
                    <a:cubicBezTo>
                      <a:pt x="2624" y="3571"/>
                      <a:pt x="2516" y="2841"/>
                      <a:pt x="2327" y="2138"/>
                    </a:cubicBezTo>
                    <a:cubicBezTo>
                      <a:pt x="2110" y="1434"/>
                      <a:pt x="1813" y="731"/>
                      <a:pt x="1272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4" name="Google Shape;1046;p32"/>
              <p:cNvSpPr/>
              <p:nvPr/>
            </p:nvSpPr>
            <p:spPr>
              <a:xfrm>
                <a:off x="771277" y="5056073"/>
                <a:ext cx="37963" cy="99532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6953" extrusionOk="0">
                    <a:moveTo>
                      <a:pt x="839" y="1"/>
                    </a:moveTo>
                    <a:cubicBezTo>
                      <a:pt x="460" y="677"/>
                      <a:pt x="271" y="1299"/>
                      <a:pt x="163" y="1840"/>
                    </a:cubicBezTo>
                    <a:cubicBezTo>
                      <a:pt x="27" y="2408"/>
                      <a:pt x="0" y="2949"/>
                      <a:pt x="27" y="3517"/>
                    </a:cubicBezTo>
                    <a:cubicBezTo>
                      <a:pt x="54" y="4112"/>
                      <a:pt x="163" y="4653"/>
                      <a:pt x="379" y="5221"/>
                    </a:cubicBezTo>
                    <a:cubicBezTo>
                      <a:pt x="568" y="5789"/>
                      <a:pt x="866" y="6357"/>
                      <a:pt x="1407" y="6952"/>
                    </a:cubicBezTo>
                    <a:cubicBezTo>
                      <a:pt x="1948" y="6357"/>
                      <a:pt x="2218" y="5789"/>
                      <a:pt x="2435" y="5194"/>
                    </a:cubicBezTo>
                    <a:cubicBezTo>
                      <a:pt x="2597" y="4626"/>
                      <a:pt x="2651" y="4004"/>
                      <a:pt x="2624" y="3382"/>
                    </a:cubicBezTo>
                    <a:cubicBezTo>
                      <a:pt x="2597" y="2787"/>
                      <a:pt x="2462" y="2192"/>
                      <a:pt x="2191" y="1597"/>
                    </a:cubicBezTo>
                    <a:cubicBezTo>
                      <a:pt x="1894" y="1029"/>
                      <a:pt x="1515" y="461"/>
                      <a:pt x="839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5" name="Google Shape;1047;p32"/>
              <p:cNvSpPr/>
              <p:nvPr/>
            </p:nvSpPr>
            <p:spPr>
              <a:xfrm>
                <a:off x="2157871" y="4232102"/>
                <a:ext cx="37963" cy="92933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6492" extrusionOk="0">
                    <a:moveTo>
                      <a:pt x="1326" y="0"/>
                    </a:moveTo>
                    <a:cubicBezTo>
                      <a:pt x="785" y="541"/>
                      <a:pt x="514" y="1082"/>
                      <a:pt x="271" y="1623"/>
                    </a:cubicBezTo>
                    <a:cubicBezTo>
                      <a:pt x="108" y="2164"/>
                      <a:pt x="0" y="2705"/>
                      <a:pt x="0" y="3246"/>
                    </a:cubicBezTo>
                    <a:cubicBezTo>
                      <a:pt x="0" y="3787"/>
                      <a:pt x="54" y="4328"/>
                      <a:pt x="271" y="4869"/>
                    </a:cubicBezTo>
                    <a:cubicBezTo>
                      <a:pt x="487" y="5410"/>
                      <a:pt x="785" y="5951"/>
                      <a:pt x="1326" y="6492"/>
                    </a:cubicBezTo>
                    <a:cubicBezTo>
                      <a:pt x="1894" y="5951"/>
                      <a:pt x="2164" y="5410"/>
                      <a:pt x="2381" y="4869"/>
                    </a:cubicBezTo>
                    <a:cubicBezTo>
                      <a:pt x="2543" y="4328"/>
                      <a:pt x="2651" y="3787"/>
                      <a:pt x="2651" y="3246"/>
                    </a:cubicBezTo>
                    <a:cubicBezTo>
                      <a:pt x="2651" y="2705"/>
                      <a:pt x="2570" y="2164"/>
                      <a:pt x="2381" y="1623"/>
                    </a:cubicBezTo>
                    <a:cubicBezTo>
                      <a:pt x="2164" y="1082"/>
                      <a:pt x="1867" y="541"/>
                      <a:pt x="1326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6" name="Google Shape;1048;p32"/>
              <p:cNvSpPr/>
              <p:nvPr/>
            </p:nvSpPr>
            <p:spPr>
              <a:xfrm>
                <a:off x="2639942" y="3658643"/>
                <a:ext cx="37963" cy="102624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7169" extrusionOk="0">
                    <a:moveTo>
                      <a:pt x="1028" y="0"/>
                    </a:moveTo>
                    <a:cubicBezTo>
                      <a:pt x="623" y="704"/>
                      <a:pt x="406" y="1272"/>
                      <a:pt x="244" y="1894"/>
                    </a:cubicBezTo>
                    <a:cubicBezTo>
                      <a:pt x="109" y="2435"/>
                      <a:pt x="0" y="3003"/>
                      <a:pt x="0" y="3571"/>
                    </a:cubicBezTo>
                    <a:cubicBezTo>
                      <a:pt x="0" y="4139"/>
                      <a:pt x="82" y="4734"/>
                      <a:pt x="244" y="5329"/>
                    </a:cubicBezTo>
                    <a:cubicBezTo>
                      <a:pt x="406" y="5924"/>
                      <a:pt x="677" y="6546"/>
                      <a:pt x="1218" y="7168"/>
                    </a:cubicBezTo>
                    <a:cubicBezTo>
                      <a:pt x="1759" y="6546"/>
                      <a:pt x="2056" y="6005"/>
                      <a:pt x="2300" y="5410"/>
                    </a:cubicBezTo>
                    <a:cubicBezTo>
                      <a:pt x="2543" y="4788"/>
                      <a:pt x="2651" y="4193"/>
                      <a:pt x="2651" y="3571"/>
                    </a:cubicBezTo>
                    <a:cubicBezTo>
                      <a:pt x="2651" y="2922"/>
                      <a:pt x="2543" y="2299"/>
                      <a:pt x="2300" y="1677"/>
                    </a:cubicBezTo>
                    <a:cubicBezTo>
                      <a:pt x="2056" y="1082"/>
                      <a:pt x="1705" y="433"/>
                      <a:pt x="1028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7" name="Google Shape;1049;p32"/>
              <p:cNvSpPr/>
              <p:nvPr/>
            </p:nvSpPr>
            <p:spPr>
              <a:xfrm>
                <a:off x="2780501" y="3737246"/>
                <a:ext cx="37577" cy="110369"/>
              </a:xfrm>
              <a:custGeom>
                <a:avLst/>
                <a:gdLst/>
                <a:ahLst/>
                <a:cxnLst/>
                <a:rect l="l" t="t" r="r" b="b"/>
                <a:pathLst>
                  <a:path w="2625" h="7710" extrusionOk="0">
                    <a:moveTo>
                      <a:pt x="1299" y="0"/>
                    </a:moveTo>
                    <a:cubicBezTo>
                      <a:pt x="758" y="649"/>
                      <a:pt x="487" y="1299"/>
                      <a:pt x="244" y="1948"/>
                    </a:cubicBezTo>
                    <a:cubicBezTo>
                      <a:pt x="81" y="2570"/>
                      <a:pt x="0" y="3219"/>
                      <a:pt x="0" y="3868"/>
                    </a:cubicBezTo>
                    <a:cubicBezTo>
                      <a:pt x="0" y="4490"/>
                      <a:pt x="54" y="5140"/>
                      <a:pt x="244" y="5789"/>
                    </a:cubicBezTo>
                    <a:cubicBezTo>
                      <a:pt x="460" y="6438"/>
                      <a:pt x="758" y="7087"/>
                      <a:pt x="1299" y="7709"/>
                    </a:cubicBezTo>
                    <a:cubicBezTo>
                      <a:pt x="1894" y="7087"/>
                      <a:pt x="2137" y="6438"/>
                      <a:pt x="2354" y="5789"/>
                    </a:cubicBezTo>
                    <a:cubicBezTo>
                      <a:pt x="2516" y="5140"/>
                      <a:pt x="2624" y="4490"/>
                      <a:pt x="2624" y="3868"/>
                    </a:cubicBezTo>
                    <a:cubicBezTo>
                      <a:pt x="2624" y="3219"/>
                      <a:pt x="2570" y="2570"/>
                      <a:pt x="2354" y="1948"/>
                    </a:cubicBezTo>
                    <a:cubicBezTo>
                      <a:pt x="2137" y="1299"/>
                      <a:pt x="1840" y="649"/>
                      <a:pt x="1299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8" name="Google Shape;1050;p32"/>
              <p:cNvSpPr/>
              <p:nvPr/>
            </p:nvSpPr>
            <p:spPr>
              <a:xfrm>
                <a:off x="2652339" y="3877805"/>
                <a:ext cx="38336" cy="98745"/>
              </a:xfrm>
              <a:custGeom>
                <a:avLst/>
                <a:gdLst/>
                <a:ahLst/>
                <a:cxnLst/>
                <a:rect l="l" t="t" r="r" b="b"/>
                <a:pathLst>
                  <a:path w="2678" h="6898" extrusionOk="0">
                    <a:moveTo>
                      <a:pt x="920" y="0"/>
                    </a:moveTo>
                    <a:cubicBezTo>
                      <a:pt x="514" y="676"/>
                      <a:pt x="325" y="1244"/>
                      <a:pt x="216" y="1812"/>
                    </a:cubicBezTo>
                    <a:cubicBezTo>
                      <a:pt x="81" y="2353"/>
                      <a:pt x="0" y="2894"/>
                      <a:pt x="0" y="3435"/>
                    </a:cubicBezTo>
                    <a:cubicBezTo>
                      <a:pt x="0" y="3976"/>
                      <a:pt x="81" y="4490"/>
                      <a:pt x="216" y="5058"/>
                    </a:cubicBezTo>
                    <a:cubicBezTo>
                      <a:pt x="352" y="5599"/>
                      <a:pt x="514" y="6194"/>
                      <a:pt x="920" y="6898"/>
                    </a:cubicBezTo>
                    <a:cubicBezTo>
                      <a:pt x="1596" y="6465"/>
                      <a:pt x="2002" y="5924"/>
                      <a:pt x="2272" y="5302"/>
                    </a:cubicBezTo>
                    <a:cubicBezTo>
                      <a:pt x="2543" y="4734"/>
                      <a:pt x="2678" y="4084"/>
                      <a:pt x="2678" y="3435"/>
                    </a:cubicBezTo>
                    <a:cubicBezTo>
                      <a:pt x="2678" y="2813"/>
                      <a:pt x="2543" y="2191"/>
                      <a:pt x="2272" y="1596"/>
                    </a:cubicBezTo>
                    <a:cubicBezTo>
                      <a:pt x="1975" y="1001"/>
                      <a:pt x="1596" y="433"/>
                      <a:pt x="920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9" name="Google Shape;1051;p32"/>
              <p:cNvSpPr/>
              <p:nvPr/>
            </p:nvSpPr>
            <p:spPr>
              <a:xfrm>
                <a:off x="2759201" y="4002088"/>
                <a:ext cx="38736" cy="118113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8251" extrusionOk="0">
                    <a:moveTo>
                      <a:pt x="1137" y="1"/>
                    </a:moveTo>
                    <a:cubicBezTo>
                      <a:pt x="758" y="785"/>
                      <a:pt x="542" y="1434"/>
                      <a:pt x="325" y="2084"/>
                    </a:cubicBezTo>
                    <a:cubicBezTo>
                      <a:pt x="163" y="2733"/>
                      <a:pt x="55" y="3382"/>
                      <a:pt x="28" y="4058"/>
                    </a:cubicBezTo>
                    <a:cubicBezTo>
                      <a:pt x="1" y="4734"/>
                      <a:pt x="55" y="5411"/>
                      <a:pt x="190" y="6114"/>
                    </a:cubicBezTo>
                    <a:cubicBezTo>
                      <a:pt x="325" y="6844"/>
                      <a:pt x="596" y="7575"/>
                      <a:pt x="1137" y="8251"/>
                    </a:cubicBezTo>
                    <a:cubicBezTo>
                      <a:pt x="1678" y="7575"/>
                      <a:pt x="2002" y="6925"/>
                      <a:pt x="2246" y="6249"/>
                    </a:cubicBezTo>
                    <a:cubicBezTo>
                      <a:pt x="2489" y="5573"/>
                      <a:pt x="2624" y="4897"/>
                      <a:pt x="2651" y="4193"/>
                    </a:cubicBezTo>
                    <a:cubicBezTo>
                      <a:pt x="2706" y="3490"/>
                      <a:pt x="2624" y="2733"/>
                      <a:pt x="2381" y="2030"/>
                    </a:cubicBezTo>
                    <a:cubicBezTo>
                      <a:pt x="2192" y="1299"/>
                      <a:pt x="1813" y="569"/>
                      <a:pt x="1137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" name="Google Shape;1052;p32"/>
              <p:cNvSpPr/>
              <p:nvPr/>
            </p:nvSpPr>
            <p:spPr>
              <a:xfrm>
                <a:off x="2520684" y="4036559"/>
                <a:ext cx="39123" cy="99518"/>
              </a:xfrm>
              <a:custGeom>
                <a:avLst/>
                <a:gdLst/>
                <a:ahLst/>
                <a:cxnLst/>
                <a:rect l="l" t="t" r="r" b="b"/>
                <a:pathLst>
                  <a:path w="2733" h="6952" extrusionOk="0">
                    <a:moveTo>
                      <a:pt x="1840" y="0"/>
                    </a:moveTo>
                    <a:cubicBezTo>
                      <a:pt x="1190" y="433"/>
                      <a:pt x="785" y="1001"/>
                      <a:pt x="514" y="1623"/>
                    </a:cubicBezTo>
                    <a:cubicBezTo>
                      <a:pt x="244" y="2191"/>
                      <a:pt x="109" y="2813"/>
                      <a:pt x="81" y="3408"/>
                    </a:cubicBezTo>
                    <a:cubicBezTo>
                      <a:pt x="0" y="4031"/>
                      <a:pt x="109" y="4599"/>
                      <a:pt x="298" y="5194"/>
                    </a:cubicBezTo>
                    <a:cubicBezTo>
                      <a:pt x="460" y="5816"/>
                      <a:pt x="758" y="6384"/>
                      <a:pt x="1299" y="6952"/>
                    </a:cubicBezTo>
                    <a:cubicBezTo>
                      <a:pt x="1840" y="6384"/>
                      <a:pt x="2137" y="5816"/>
                      <a:pt x="2354" y="5248"/>
                    </a:cubicBezTo>
                    <a:cubicBezTo>
                      <a:pt x="2543" y="4653"/>
                      <a:pt x="2651" y="4085"/>
                      <a:pt x="2678" y="3544"/>
                    </a:cubicBezTo>
                    <a:cubicBezTo>
                      <a:pt x="2732" y="2976"/>
                      <a:pt x="2678" y="2435"/>
                      <a:pt x="2543" y="1867"/>
                    </a:cubicBezTo>
                    <a:cubicBezTo>
                      <a:pt x="2408" y="1272"/>
                      <a:pt x="2245" y="704"/>
                      <a:pt x="1840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" name="Google Shape;1053;p32"/>
              <p:cNvSpPr/>
              <p:nvPr/>
            </p:nvSpPr>
            <p:spPr>
              <a:xfrm>
                <a:off x="2653112" y="4170533"/>
                <a:ext cx="38736" cy="94880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6628" extrusionOk="0">
                    <a:moveTo>
                      <a:pt x="1407" y="0"/>
                    </a:moveTo>
                    <a:cubicBezTo>
                      <a:pt x="866" y="541"/>
                      <a:pt x="568" y="1109"/>
                      <a:pt x="379" y="1650"/>
                    </a:cubicBezTo>
                    <a:cubicBezTo>
                      <a:pt x="162" y="2191"/>
                      <a:pt x="54" y="2705"/>
                      <a:pt x="27" y="3246"/>
                    </a:cubicBezTo>
                    <a:cubicBezTo>
                      <a:pt x="0" y="3787"/>
                      <a:pt x="27" y="4301"/>
                      <a:pt x="162" y="4842"/>
                    </a:cubicBezTo>
                    <a:cubicBezTo>
                      <a:pt x="298" y="5410"/>
                      <a:pt x="460" y="5951"/>
                      <a:pt x="866" y="6627"/>
                    </a:cubicBezTo>
                    <a:cubicBezTo>
                      <a:pt x="1542" y="6222"/>
                      <a:pt x="1948" y="5681"/>
                      <a:pt x="2218" y="5140"/>
                    </a:cubicBezTo>
                    <a:cubicBezTo>
                      <a:pt x="2489" y="4572"/>
                      <a:pt x="2624" y="4004"/>
                      <a:pt x="2678" y="3408"/>
                    </a:cubicBezTo>
                    <a:cubicBezTo>
                      <a:pt x="2705" y="2840"/>
                      <a:pt x="2597" y="2272"/>
                      <a:pt x="2435" y="1704"/>
                    </a:cubicBezTo>
                    <a:cubicBezTo>
                      <a:pt x="2272" y="1109"/>
                      <a:pt x="1948" y="541"/>
                      <a:pt x="1407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" name="Google Shape;1054;p32"/>
              <p:cNvSpPr/>
              <p:nvPr/>
            </p:nvSpPr>
            <p:spPr>
              <a:xfrm>
                <a:off x="2560952" y="4340122"/>
                <a:ext cx="38736" cy="94880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6628" extrusionOk="0">
                    <a:moveTo>
                      <a:pt x="1434" y="1"/>
                    </a:moveTo>
                    <a:cubicBezTo>
                      <a:pt x="893" y="542"/>
                      <a:pt x="596" y="1110"/>
                      <a:pt x="379" y="1651"/>
                    </a:cubicBezTo>
                    <a:cubicBezTo>
                      <a:pt x="190" y="2192"/>
                      <a:pt x="82" y="2706"/>
                      <a:pt x="55" y="3247"/>
                    </a:cubicBezTo>
                    <a:cubicBezTo>
                      <a:pt x="0" y="3788"/>
                      <a:pt x="55" y="4275"/>
                      <a:pt x="190" y="4816"/>
                    </a:cubicBezTo>
                    <a:cubicBezTo>
                      <a:pt x="325" y="5411"/>
                      <a:pt x="487" y="5952"/>
                      <a:pt x="893" y="6628"/>
                    </a:cubicBezTo>
                    <a:cubicBezTo>
                      <a:pt x="1569" y="6222"/>
                      <a:pt x="1975" y="5681"/>
                      <a:pt x="2246" y="5140"/>
                    </a:cubicBezTo>
                    <a:cubicBezTo>
                      <a:pt x="2516" y="4545"/>
                      <a:pt x="2651" y="3977"/>
                      <a:pt x="2678" y="3409"/>
                    </a:cubicBezTo>
                    <a:cubicBezTo>
                      <a:pt x="2705" y="2841"/>
                      <a:pt x="2624" y="2246"/>
                      <a:pt x="2435" y="1678"/>
                    </a:cubicBezTo>
                    <a:cubicBezTo>
                      <a:pt x="2273" y="1110"/>
                      <a:pt x="1975" y="542"/>
                      <a:pt x="1434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3" name="Google Shape;1055;p32"/>
              <p:cNvSpPr/>
              <p:nvPr/>
            </p:nvSpPr>
            <p:spPr>
              <a:xfrm>
                <a:off x="2463768" y="4205375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1"/>
                    </a:moveTo>
                    <a:cubicBezTo>
                      <a:pt x="568" y="704"/>
                      <a:pt x="352" y="1218"/>
                      <a:pt x="216" y="1867"/>
                    </a:cubicBezTo>
                    <a:cubicBezTo>
                      <a:pt x="81" y="2435"/>
                      <a:pt x="0" y="3003"/>
                      <a:pt x="27" y="3598"/>
                    </a:cubicBezTo>
                    <a:cubicBezTo>
                      <a:pt x="81" y="4166"/>
                      <a:pt x="162" y="4734"/>
                      <a:pt x="379" y="5302"/>
                    </a:cubicBezTo>
                    <a:cubicBezTo>
                      <a:pt x="568" y="5897"/>
                      <a:pt x="893" y="6465"/>
                      <a:pt x="1434" y="7061"/>
                    </a:cubicBezTo>
                    <a:cubicBezTo>
                      <a:pt x="1975" y="6465"/>
                      <a:pt x="2245" y="5897"/>
                      <a:pt x="2435" y="5275"/>
                    </a:cubicBezTo>
                    <a:cubicBezTo>
                      <a:pt x="2651" y="4680"/>
                      <a:pt x="2705" y="4058"/>
                      <a:pt x="2678" y="3463"/>
                    </a:cubicBezTo>
                    <a:cubicBezTo>
                      <a:pt x="2651" y="2841"/>
                      <a:pt x="2543" y="2246"/>
                      <a:pt x="2272" y="1624"/>
                    </a:cubicBezTo>
                    <a:cubicBezTo>
                      <a:pt x="2002" y="1056"/>
                      <a:pt x="1623" y="379"/>
                      <a:pt x="893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4" name="Google Shape;1056;p32"/>
              <p:cNvSpPr/>
              <p:nvPr/>
            </p:nvSpPr>
            <p:spPr>
              <a:xfrm>
                <a:off x="2265505" y="4365288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67" y="1"/>
                    </a:moveTo>
                    <a:cubicBezTo>
                      <a:pt x="569" y="704"/>
                      <a:pt x="326" y="1218"/>
                      <a:pt x="190" y="1840"/>
                    </a:cubicBezTo>
                    <a:cubicBezTo>
                      <a:pt x="55" y="2435"/>
                      <a:pt x="1" y="3003"/>
                      <a:pt x="28" y="3571"/>
                    </a:cubicBezTo>
                    <a:cubicBezTo>
                      <a:pt x="55" y="4140"/>
                      <a:pt x="163" y="4735"/>
                      <a:pt x="353" y="5303"/>
                    </a:cubicBezTo>
                    <a:cubicBezTo>
                      <a:pt x="569" y="5871"/>
                      <a:pt x="867" y="6439"/>
                      <a:pt x="1407" y="7061"/>
                    </a:cubicBezTo>
                    <a:cubicBezTo>
                      <a:pt x="1948" y="6439"/>
                      <a:pt x="2219" y="5871"/>
                      <a:pt x="2435" y="5276"/>
                    </a:cubicBezTo>
                    <a:cubicBezTo>
                      <a:pt x="2625" y="4653"/>
                      <a:pt x="2706" y="4058"/>
                      <a:pt x="2652" y="3436"/>
                    </a:cubicBezTo>
                    <a:cubicBezTo>
                      <a:pt x="2625" y="2841"/>
                      <a:pt x="2517" y="2219"/>
                      <a:pt x="2246" y="1624"/>
                    </a:cubicBezTo>
                    <a:cubicBezTo>
                      <a:pt x="1976" y="1029"/>
                      <a:pt x="1624" y="353"/>
                      <a:pt x="867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5" name="Google Shape;1057;p32"/>
              <p:cNvSpPr/>
              <p:nvPr/>
            </p:nvSpPr>
            <p:spPr>
              <a:xfrm>
                <a:off x="2159030" y="4510500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66" y="0"/>
                    </a:moveTo>
                    <a:cubicBezTo>
                      <a:pt x="568" y="704"/>
                      <a:pt x="325" y="1218"/>
                      <a:pt x="190" y="1840"/>
                    </a:cubicBezTo>
                    <a:cubicBezTo>
                      <a:pt x="55" y="2435"/>
                      <a:pt x="0" y="3003"/>
                      <a:pt x="27" y="3571"/>
                    </a:cubicBezTo>
                    <a:cubicBezTo>
                      <a:pt x="55" y="4139"/>
                      <a:pt x="163" y="4734"/>
                      <a:pt x="352" y="5302"/>
                    </a:cubicBezTo>
                    <a:cubicBezTo>
                      <a:pt x="568" y="5870"/>
                      <a:pt x="866" y="6438"/>
                      <a:pt x="1407" y="7060"/>
                    </a:cubicBezTo>
                    <a:cubicBezTo>
                      <a:pt x="1948" y="6438"/>
                      <a:pt x="2218" y="5870"/>
                      <a:pt x="2435" y="5275"/>
                    </a:cubicBezTo>
                    <a:cubicBezTo>
                      <a:pt x="2624" y="4653"/>
                      <a:pt x="2705" y="4058"/>
                      <a:pt x="2651" y="3436"/>
                    </a:cubicBezTo>
                    <a:cubicBezTo>
                      <a:pt x="2624" y="2841"/>
                      <a:pt x="2516" y="2218"/>
                      <a:pt x="2246" y="1623"/>
                    </a:cubicBezTo>
                    <a:cubicBezTo>
                      <a:pt x="1975" y="1028"/>
                      <a:pt x="1623" y="352"/>
                      <a:pt x="866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6" name="Google Shape;1058;p32"/>
              <p:cNvSpPr/>
              <p:nvPr/>
            </p:nvSpPr>
            <p:spPr>
              <a:xfrm>
                <a:off x="2066870" y="4660349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0"/>
                    </a:moveTo>
                    <a:cubicBezTo>
                      <a:pt x="569" y="704"/>
                      <a:pt x="352" y="1218"/>
                      <a:pt x="217" y="1867"/>
                    </a:cubicBezTo>
                    <a:cubicBezTo>
                      <a:pt x="82" y="2435"/>
                      <a:pt x="1" y="3003"/>
                      <a:pt x="28" y="3598"/>
                    </a:cubicBezTo>
                    <a:cubicBezTo>
                      <a:pt x="82" y="4166"/>
                      <a:pt x="163" y="4734"/>
                      <a:pt x="379" y="5302"/>
                    </a:cubicBezTo>
                    <a:cubicBezTo>
                      <a:pt x="569" y="5897"/>
                      <a:pt x="893" y="6465"/>
                      <a:pt x="1434" y="7060"/>
                    </a:cubicBezTo>
                    <a:cubicBezTo>
                      <a:pt x="1975" y="6465"/>
                      <a:pt x="2246" y="5897"/>
                      <a:pt x="2435" y="5275"/>
                    </a:cubicBezTo>
                    <a:cubicBezTo>
                      <a:pt x="2652" y="4680"/>
                      <a:pt x="2706" y="4058"/>
                      <a:pt x="2679" y="3463"/>
                    </a:cubicBezTo>
                    <a:cubicBezTo>
                      <a:pt x="2652" y="2841"/>
                      <a:pt x="2543" y="2246"/>
                      <a:pt x="2273" y="1623"/>
                    </a:cubicBezTo>
                    <a:cubicBezTo>
                      <a:pt x="2002" y="1055"/>
                      <a:pt x="1624" y="379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7" name="Google Shape;1059;p32"/>
              <p:cNvSpPr/>
              <p:nvPr/>
            </p:nvSpPr>
            <p:spPr>
              <a:xfrm>
                <a:off x="1960395" y="4520177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1"/>
                    </a:moveTo>
                    <a:cubicBezTo>
                      <a:pt x="568" y="704"/>
                      <a:pt x="352" y="1218"/>
                      <a:pt x="217" y="1840"/>
                    </a:cubicBezTo>
                    <a:cubicBezTo>
                      <a:pt x="81" y="2435"/>
                      <a:pt x="0" y="3003"/>
                      <a:pt x="27" y="3571"/>
                    </a:cubicBezTo>
                    <a:cubicBezTo>
                      <a:pt x="81" y="4139"/>
                      <a:pt x="162" y="4734"/>
                      <a:pt x="379" y="5302"/>
                    </a:cubicBezTo>
                    <a:cubicBezTo>
                      <a:pt x="568" y="5870"/>
                      <a:pt x="893" y="6438"/>
                      <a:pt x="1434" y="7060"/>
                    </a:cubicBezTo>
                    <a:cubicBezTo>
                      <a:pt x="1975" y="6438"/>
                      <a:pt x="2245" y="5870"/>
                      <a:pt x="2435" y="5275"/>
                    </a:cubicBezTo>
                    <a:cubicBezTo>
                      <a:pt x="2651" y="4653"/>
                      <a:pt x="2705" y="4058"/>
                      <a:pt x="2678" y="3436"/>
                    </a:cubicBezTo>
                    <a:cubicBezTo>
                      <a:pt x="2651" y="2841"/>
                      <a:pt x="2543" y="2219"/>
                      <a:pt x="2272" y="1624"/>
                    </a:cubicBezTo>
                    <a:cubicBezTo>
                      <a:pt x="2002" y="1029"/>
                      <a:pt x="1623" y="352"/>
                      <a:pt x="893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8" name="Google Shape;1060;p32"/>
              <p:cNvSpPr/>
              <p:nvPr/>
            </p:nvSpPr>
            <p:spPr>
              <a:xfrm>
                <a:off x="2047516" y="4384656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0"/>
                    </a:moveTo>
                    <a:cubicBezTo>
                      <a:pt x="568" y="704"/>
                      <a:pt x="352" y="1218"/>
                      <a:pt x="217" y="1840"/>
                    </a:cubicBezTo>
                    <a:cubicBezTo>
                      <a:pt x="81" y="2435"/>
                      <a:pt x="0" y="3003"/>
                      <a:pt x="27" y="3571"/>
                    </a:cubicBezTo>
                    <a:cubicBezTo>
                      <a:pt x="81" y="4139"/>
                      <a:pt x="163" y="4734"/>
                      <a:pt x="379" y="5302"/>
                    </a:cubicBezTo>
                    <a:cubicBezTo>
                      <a:pt x="568" y="5870"/>
                      <a:pt x="893" y="6438"/>
                      <a:pt x="1434" y="7060"/>
                    </a:cubicBezTo>
                    <a:cubicBezTo>
                      <a:pt x="1975" y="6438"/>
                      <a:pt x="2245" y="5870"/>
                      <a:pt x="2435" y="5275"/>
                    </a:cubicBezTo>
                    <a:cubicBezTo>
                      <a:pt x="2651" y="4653"/>
                      <a:pt x="2705" y="4058"/>
                      <a:pt x="2678" y="3436"/>
                    </a:cubicBezTo>
                    <a:cubicBezTo>
                      <a:pt x="2651" y="2841"/>
                      <a:pt x="2543" y="2218"/>
                      <a:pt x="2272" y="1623"/>
                    </a:cubicBezTo>
                    <a:cubicBezTo>
                      <a:pt x="2002" y="1028"/>
                      <a:pt x="1623" y="352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9" name="Google Shape;1061;p32"/>
              <p:cNvSpPr/>
              <p:nvPr/>
            </p:nvSpPr>
            <p:spPr>
              <a:xfrm>
                <a:off x="1863583" y="4384656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4" y="0"/>
                    </a:moveTo>
                    <a:cubicBezTo>
                      <a:pt x="569" y="704"/>
                      <a:pt x="353" y="1218"/>
                      <a:pt x="217" y="1840"/>
                    </a:cubicBezTo>
                    <a:cubicBezTo>
                      <a:pt x="82" y="2435"/>
                      <a:pt x="1" y="3003"/>
                      <a:pt x="28" y="3571"/>
                    </a:cubicBezTo>
                    <a:cubicBezTo>
                      <a:pt x="82" y="4139"/>
                      <a:pt x="163" y="4734"/>
                      <a:pt x="380" y="5302"/>
                    </a:cubicBezTo>
                    <a:cubicBezTo>
                      <a:pt x="569" y="5870"/>
                      <a:pt x="894" y="6438"/>
                      <a:pt x="1435" y="7060"/>
                    </a:cubicBezTo>
                    <a:cubicBezTo>
                      <a:pt x="1976" y="6438"/>
                      <a:pt x="2246" y="5870"/>
                      <a:pt x="2435" y="5275"/>
                    </a:cubicBezTo>
                    <a:cubicBezTo>
                      <a:pt x="2652" y="4653"/>
                      <a:pt x="2706" y="4058"/>
                      <a:pt x="2679" y="3436"/>
                    </a:cubicBezTo>
                    <a:cubicBezTo>
                      <a:pt x="2652" y="2841"/>
                      <a:pt x="2544" y="2218"/>
                      <a:pt x="2273" y="1623"/>
                    </a:cubicBezTo>
                    <a:cubicBezTo>
                      <a:pt x="2003" y="1028"/>
                      <a:pt x="1624" y="352"/>
                      <a:pt x="894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0" name="Google Shape;1062;p32"/>
              <p:cNvSpPr/>
              <p:nvPr/>
            </p:nvSpPr>
            <p:spPr>
              <a:xfrm>
                <a:off x="1960395" y="4239459"/>
                <a:ext cx="38736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0" extrusionOk="0">
                    <a:moveTo>
                      <a:pt x="893" y="0"/>
                    </a:moveTo>
                    <a:cubicBezTo>
                      <a:pt x="568" y="703"/>
                      <a:pt x="352" y="1217"/>
                      <a:pt x="217" y="1839"/>
                    </a:cubicBezTo>
                    <a:cubicBezTo>
                      <a:pt x="81" y="2434"/>
                      <a:pt x="0" y="3002"/>
                      <a:pt x="27" y="3570"/>
                    </a:cubicBezTo>
                    <a:cubicBezTo>
                      <a:pt x="81" y="4139"/>
                      <a:pt x="162" y="4734"/>
                      <a:pt x="379" y="5302"/>
                    </a:cubicBezTo>
                    <a:cubicBezTo>
                      <a:pt x="568" y="5870"/>
                      <a:pt x="893" y="6438"/>
                      <a:pt x="1434" y="7060"/>
                    </a:cubicBezTo>
                    <a:cubicBezTo>
                      <a:pt x="1975" y="6438"/>
                      <a:pt x="2245" y="5870"/>
                      <a:pt x="2435" y="5275"/>
                    </a:cubicBezTo>
                    <a:cubicBezTo>
                      <a:pt x="2651" y="4652"/>
                      <a:pt x="2705" y="4057"/>
                      <a:pt x="2678" y="3435"/>
                    </a:cubicBezTo>
                    <a:cubicBezTo>
                      <a:pt x="2651" y="2840"/>
                      <a:pt x="2543" y="2218"/>
                      <a:pt x="2272" y="1623"/>
                    </a:cubicBezTo>
                    <a:cubicBezTo>
                      <a:pt x="2002" y="1028"/>
                      <a:pt x="1623" y="352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" name="Google Shape;1063;p32"/>
              <p:cNvSpPr/>
              <p:nvPr/>
            </p:nvSpPr>
            <p:spPr>
              <a:xfrm>
                <a:off x="1433016" y="4462101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66" y="0"/>
                    </a:moveTo>
                    <a:cubicBezTo>
                      <a:pt x="568" y="704"/>
                      <a:pt x="325" y="1217"/>
                      <a:pt x="190" y="1840"/>
                    </a:cubicBezTo>
                    <a:cubicBezTo>
                      <a:pt x="54" y="2435"/>
                      <a:pt x="0" y="3003"/>
                      <a:pt x="27" y="3571"/>
                    </a:cubicBezTo>
                    <a:cubicBezTo>
                      <a:pt x="54" y="4139"/>
                      <a:pt x="163" y="4734"/>
                      <a:pt x="352" y="5302"/>
                    </a:cubicBezTo>
                    <a:cubicBezTo>
                      <a:pt x="568" y="5870"/>
                      <a:pt x="866" y="6438"/>
                      <a:pt x="1407" y="7060"/>
                    </a:cubicBezTo>
                    <a:cubicBezTo>
                      <a:pt x="1948" y="6438"/>
                      <a:pt x="2218" y="5870"/>
                      <a:pt x="2435" y="5275"/>
                    </a:cubicBezTo>
                    <a:cubicBezTo>
                      <a:pt x="2624" y="4653"/>
                      <a:pt x="2705" y="4058"/>
                      <a:pt x="2651" y="3436"/>
                    </a:cubicBezTo>
                    <a:cubicBezTo>
                      <a:pt x="2624" y="2840"/>
                      <a:pt x="2516" y="2218"/>
                      <a:pt x="2245" y="1623"/>
                    </a:cubicBezTo>
                    <a:cubicBezTo>
                      <a:pt x="1975" y="1028"/>
                      <a:pt x="1623" y="352"/>
                      <a:pt x="866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" name="Google Shape;1064;p32"/>
              <p:cNvSpPr/>
              <p:nvPr/>
            </p:nvSpPr>
            <p:spPr>
              <a:xfrm>
                <a:off x="1699032" y="4423379"/>
                <a:ext cx="38722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7061" extrusionOk="0">
                    <a:moveTo>
                      <a:pt x="893" y="0"/>
                    </a:moveTo>
                    <a:cubicBezTo>
                      <a:pt x="568" y="704"/>
                      <a:pt x="352" y="1218"/>
                      <a:pt x="216" y="1840"/>
                    </a:cubicBezTo>
                    <a:cubicBezTo>
                      <a:pt x="81" y="2435"/>
                      <a:pt x="0" y="3003"/>
                      <a:pt x="27" y="3571"/>
                    </a:cubicBezTo>
                    <a:cubicBezTo>
                      <a:pt x="81" y="4139"/>
                      <a:pt x="162" y="4734"/>
                      <a:pt x="379" y="5302"/>
                    </a:cubicBezTo>
                    <a:cubicBezTo>
                      <a:pt x="568" y="5870"/>
                      <a:pt x="893" y="6438"/>
                      <a:pt x="1434" y="7060"/>
                    </a:cubicBezTo>
                    <a:cubicBezTo>
                      <a:pt x="1975" y="6438"/>
                      <a:pt x="2245" y="5870"/>
                      <a:pt x="2434" y="5275"/>
                    </a:cubicBezTo>
                    <a:cubicBezTo>
                      <a:pt x="2651" y="4653"/>
                      <a:pt x="2705" y="4058"/>
                      <a:pt x="2678" y="3436"/>
                    </a:cubicBezTo>
                    <a:cubicBezTo>
                      <a:pt x="2651" y="2841"/>
                      <a:pt x="2543" y="2218"/>
                      <a:pt x="2272" y="1623"/>
                    </a:cubicBezTo>
                    <a:cubicBezTo>
                      <a:pt x="2002" y="1028"/>
                      <a:pt x="1623" y="352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3" name="Google Shape;1065;p32"/>
              <p:cNvSpPr/>
              <p:nvPr/>
            </p:nvSpPr>
            <p:spPr>
              <a:xfrm>
                <a:off x="1960395" y="5071948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1"/>
                    </a:moveTo>
                    <a:cubicBezTo>
                      <a:pt x="568" y="704"/>
                      <a:pt x="352" y="1218"/>
                      <a:pt x="217" y="1840"/>
                    </a:cubicBezTo>
                    <a:cubicBezTo>
                      <a:pt x="81" y="2408"/>
                      <a:pt x="0" y="3003"/>
                      <a:pt x="27" y="3571"/>
                    </a:cubicBezTo>
                    <a:cubicBezTo>
                      <a:pt x="81" y="4139"/>
                      <a:pt x="162" y="4707"/>
                      <a:pt x="379" y="5302"/>
                    </a:cubicBezTo>
                    <a:cubicBezTo>
                      <a:pt x="568" y="5870"/>
                      <a:pt x="893" y="6438"/>
                      <a:pt x="1434" y="7061"/>
                    </a:cubicBezTo>
                    <a:cubicBezTo>
                      <a:pt x="1975" y="6438"/>
                      <a:pt x="2245" y="5870"/>
                      <a:pt x="2435" y="5248"/>
                    </a:cubicBezTo>
                    <a:cubicBezTo>
                      <a:pt x="2651" y="4653"/>
                      <a:pt x="2705" y="4031"/>
                      <a:pt x="2678" y="3436"/>
                    </a:cubicBezTo>
                    <a:cubicBezTo>
                      <a:pt x="2651" y="2841"/>
                      <a:pt x="2543" y="2219"/>
                      <a:pt x="2272" y="1597"/>
                    </a:cubicBezTo>
                    <a:cubicBezTo>
                      <a:pt x="2002" y="1029"/>
                      <a:pt x="1623" y="352"/>
                      <a:pt x="893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4" name="Google Shape;1066;p32"/>
              <p:cNvSpPr/>
              <p:nvPr/>
            </p:nvSpPr>
            <p:spPr>
              <a:xfrm>
                <a:off x="2047516" y="4936428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1"/>
                    </a:moveTo>
                    <a:cubicBezTo>
                      <a:pt x="568" y="704"/>
                      <a:pt x="352" y="1218"/>
                      <a:pt x="217" y="1840"/>
                    </a:cubicBezTo>
                    <a:cubicBezTo>
                      <a:pt x="81" y="2408"/>
                      <a:pt x="0" y="3003"/>
                      <a:pt x="27" y="3571"/>
                    </a:cubicBezTo>
                    <a:cubicBezTo>
                      <a:pt x="81" y="4139"/>
                      <a:pt x="163" y="4707"/>
                      <a:pt x="379" y="5302"/>
                    </a:cubicBezTo>
                    <a:cubicBezTo>
                      <a:pt x="568" y="5870"/>
                      <a:pt x="893" y="6438"/>
                      <a:pt x="1434" y="7060"/>
                    </a:cubicBezTo>
                    <a:cubicBezTo>
                      <a:pt x="1975" y="6438"/>
                      <a:pt x="2245" y="5870"/>
                      <a:pt x="2435" y="5248"/>
                    </a:cubicBezTo>
                    <a:cubicBezTo>
                      <a:pt x="2651" y="4653"/>
                      <a:pt x="2705" y="4031"/>
                      <a:pt x="2678" y="3436"/>
                    </a:cubicBezTo>
                    <a:cubicBezTo>
                      <a:pt x="2651" y="2841"/>
                      <a:pt x="2543" y="2219"/>
                      <a:pt x="2272" y="1596"/>
                    </a:cubicBezTo>
                    <a:cubicBezTo>
                      <a:pt x="2002" y="1028"/>
                      <a:pt x="1623" y="352"/>
                      <a:pt x="893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5" name="Google Shape;1067;p32"/>
              <p:cNvSpPr/>
              <p:nvPr/>
            </p:nvSpPr>
            <p:spPr>
              <a:xfrm>
                <a:off x="2139662" y="4810585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67" y="1"/>
                    </a:moveTo>
                    <a:cubicBezTo>
                      <a:pt x="569" y="704"/>
                      <a:pt x="326" y="1218"/>
                      <a:pt x="190" y="1840"/>
                    </a:cubicBezTo>
                    <a:cubicBezTo>
                      <a:pt x="55" y="2408"/>
                      <a:pt x="1" y="3003"/>
                      <a:pt x="28" y="3571"/>
                    </a:cubicBezTo>
                    <a:cubicBezTo>
                      <a:pt x="55" y="4139"/>
                      <a:pt x="163" y="4707"/>
                      <a:pt x="353" y="5302"/>
                    </a:cubicBezTo>
                    <a:cubicBezTo>
                      <a:pt x="569" y="5870"/>
                      <a:pt x="867" y="6438"/>
                      <a:pt x="1408" y="7060"/>
                    </a:cubicBezTo>
                    <a:cubicBezTo>
                      <a:pt x="1949" y="6438"/>
                      <a:pt x="2219" y="5870"/>
                      <a:pt x="2435" y="5248"/>
                    </a:cubicBezTo>
                    <a:cubicBezTo>
                      <a:pt x="2625" y="4653"/>
                      <a:pt x="2706" y="4031"/>
                      <a:pt x="2652" y="3436"/>
                    </a:cubicBezTo>
                    <a:cubicBezTo>
                      <a:pt x="2625" y="2841"/>
                      <a:pt x="2517" y="2219"/>
                      <a:pt x="2246" y="1596"/>
                    </a:cubicBezTo>
                    <a:cubicBezTo>
                      <a:pt x="1976" y="1028"/>
                      <a:pt x="1624" y="352"/>
                      <a:pt x="867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6" name="Google Shape;1068;p32"/>
              <p:cNvSpPr/>
              <p:nvPr/>
            </p:nvSpPr>
            <p:spPr>
              <a:xfrm>
                <a:off x="2120308" y="5105646"/>
                <a:ext cx="38736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0" extrusionOk="0">
                    <a:moveTo>
                      <a:pt x="866" y="0"/>
                    </a:moveTo>
                    <a:cubicBezTo>
                      <a:pt x="569" y="703"/>
                      <a:pt x="325" y="1217"/>
                      <a:pt x="190" y="1866"/>
                    </a:cubicBezTo>
                    <a:cubicBezTo>
                      <a:pt x="55" y="2434"/>
                      <a:pt x="1" y="3002"/>
                      <a:pt x="28" y="3571"/>
                    </a:cubicBezTo>
                    <a:cubicBezTo>
                      <a:pt x="55" y="4166"/>
                      <a:pt x="163" y="4734"/>
                      <a:pt x="352" y="5302"/>
                    </a:cubicBezTo>
                    <a:cubicBezTo>
                      <a:pt x="569" y="5870"/>
                      <a:pt x="866" y="6465"/>
                      <a:pt x="1407" y="7060"/>
                    </a:cubicBezTo>
                    <a:cubicBezTo>
                      <a:pt x="1948" y="6465"/>
                      <a:pt x="2219" y="5870"/>
                      <a:pt x="2435" y="5275"/>
                    </a:cubicBezTo>
                    <a:cubicBezTo>
                      <a:pt x="2624" y="4652"/>
                      <a:pt x="2705" y="4057"/>
                      <a:pt x="2651" y="3435"/>
                    </a:cubicBezTo>
                    <a:cubicBezTo>
                      <a:pt x="2624" y="2840"/>
                      <a:pt x="2516" y="2218"/>
                      <a:pt x="2246" y="1623"/>
                    </a:cubicBezTo>
                    <a:cubicBezTo>
                      <a:pt x="1975" y="1055"/>
                      <a:pt x="1623" y="379"/>
                      <a:pt x="866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" name="Google Shape;1069;p32"/>
              <p:cNvSpPr/>
              <p:nvPr/>
            </p:nvSpPr>
            <p:spPr>
              <a:xfrm>
                <a:off x="1979749" y="4795869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1"/>
                    </a:moveTo>
                    <a:cubicBezTo>
                      <a:pt x="569" y="704"/>
                      <a:pt x="352" y="1218"/>
                      <a:pt x="217" y="1867"/>
                    </a:cubicBezTo>
                    <a:cubicBezTo>
                      <a:pt x="82" y="2435"/>
                      <a:pt x="1" y="3003"/>
                      <a:pt x="28" y="3571"/>
                    </a:cubicBezTo>
                    <a:cubicBezTo>
                      <a:pt x="82" y="4166"/>
                      <a:pt x="163" y="4734"/>
                      <a:pt x="379" y="5302"/>
                    </a:cubicBezTo>
                    <a:cubicBezTo>
                      <a:pt x="569" y="5870"/>
                      <a:pt x="893" y="6465"/>
                      <a:pt x="1434" y="7061"/>
                    </a:cubicBezTo>
                    <a:cubicBezTo>
                      <a:pt x="1975" y="6465"/>
                      <a:pt x="2246" y="5870"/>
                      <a:pt x="2435" y="5275"/>
                    </a:cubicBezTo>
                    <a:cubicBezTo>
                      <a:pt x="2651" y="4653"/>
                      <a:pt x="2706" y="4058"/>
                      <a:pt x="2679" y="3436"/>
                    </a:cubicBezTo>
                    <a:cubicBezTo>
                      <a:pt x="2651" y="2841"/>
                      <a:pt x="2543" y="2219"/>
                      <a:pt x="2273" y="1624"/>
                    </a:cubicBezTo>
                    <a:cubicBezTo>
                      <a:pt x="2002" y="1056"/>
                      <a:pt x="1624" y="379"/>
                      <a:pt x="893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8" name="Google Shape;1070;p32"/>
              <p:cNvSpPr/>
              <p:nvPr/>
            </p:nvSpPr>
            <p:spPr>
              <a:xfrm>
                <a:off x="1553820" y="5120347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1"/>
                    </a:moveTo>
                    <a:cubicBezTo>
                      <a:pt x="569" y="704"/>
                      <a:pt x="352" y="1218"/>
                      <a:pt x="217" y="1840"/>
                    </a:cubicBezTo>
                    <a:cubicBezTo>
                      <a:pt x="82" y="2408"/>
                      <a:pt x="1" y="3003"/>
                      <a:pt x="28" y="3571"/>
                    </a:cubicBezTo>
                    <a:cubicBezTo>
                      <a:pt x="82" y="4139"/>
                      <a:pt x="163" y="4707"/>
                      <a:pt x="379" y="5303"/>
                    </a:cubicBezTo>
                    <a:cubicBezTo>
                      <a:pt x="569" y="5871"/>
                      <a:pt x="893" y="6439"/>
                      <a:pt x="1434" y="7061"/>
                    </a:cubicBezTo>
                    <a:cubicBezTo>
                      <a:pt x="1975" y="6439"/>
                      <a:pt x="2246" y="5871"/>
                      <a:pt x="2435" y="5248"/>
                    </a:cubicBezTo>
                    <a:cubicBezTo>
                      <a:pt x="2651" y="4653"/>
                      <a:pt x="2706" y="4031"/>
                      <a:pt x="2678" y="3436"/>
                    </a:cubicBezTo>
                    <a:cubicBezTo>
                      <a:pt x="2651" y="2841"/>
                      <a:pt x="2543" y="2219"/>
                      <a:pt x="2273" y="1597"/>
                    </a:cubicBezTo>
                    <a:cubicBezTo>
                      <a:pt x="2002" y="1029"/>
                      <a:pt x="1624" y="353"/>
                      <a:pt x="893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9" name="Google Shape;1071;p32"/>
              <p:cNvSpPr/>
              <p:nvPr/>
            </p:nvSpPr>
            <p:spPr>
              <a:xfrm>
                <a:off x="1757108" y="5105646"/>
                <a:ext cx="38736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0" extrusionOk="0">
                    <a:moveTo>
                      <a:pt x="893" y="0"/>
                    </a:moveTo>
                    <a:cubicBezTo>
                      <a:pt x="568" y="703"/>
                      <a:pt x="352" y="1217"/>
                      <a:pt x="217" y="1866"/>
                    </a:cubicBezTo>
                    <a:cubicBezTo>
                      <a:pt x="82" y="2434"/>
                      <a:pt x="0" y="3002"/>
                      <a:pt x="27" y="3571"/>
                    </a:cubicBezTo>
                    <a:cubicBezTo>
                      <a:pt x="82" y="4166"/>
                      <a:pt x="163" y="4734"/>
                      <a:pt x="379" y="5302"/>
                    </a:cubicBezTo>
                    <a:cubicBezTo>
                      <a:pt x="568" y="5870"/>
                      <a:pt x="893" y="6465"/>
                      <a:pt x="1434" y="7060"/>
                    </a:cubicBezTo>
                    <a:cubicBezTo>
                      <a:pt x="1975" y="6465"/>
                      <a:pt x="2245" y="5870"/>
                      <a:pt x="2435" y="5275"/>
                    </a:cubicBezTo>
                    <a:cubicBezTo>
                      <a:pt x="2651" y="4652"/>
                      <a:pt x="2705" y="4057"/>
                      <a:pt x="2678" y="3435"/>
                    </a:cubicBezTo>
                    <a:cubicBezTo>
                      <a:pt x="2651" y="2840"/>
                      <a:pt x="2543" y="2218"/>
                      <a:pt x="2273" y="1623"/>
                    </a:cubicBezTo>
                    <a:cubicBezTo>
                      <a:pt x="2002" y="1055"/>
                      <a:pt x="1623" y="379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0" name="Google Shape;1072;p32"/>
              <p:cNvSpPr/>
              <p:nvPr/>
            </p:nvSpPr>
            <p:spPr>
              <a:xfrm>
                <a:off x="1302134" y="4611950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0"/>
                    </a:moveTo>
                    <a:cubicBezTo>
                      <a:pt x="569" y="704"/>
                      <a:pt x="352" y="1218"/>
                      <a:pt x="217" y="1867"/>
                    </a:cubicBezTo>
                    <a:cubicBezTo>
                      <a:pt x="82" y="2435"/>
                      <a:pt x="1" y="3003"/>
                      <a:pt x="28" y="3598"/>
                    </a:cubicBezTo>
                    <a:cubicBezTo>
                      <a:pt x="82" y="4166"/>
                      <a:pt x="163" y="4734"/>
                      <a:pt x="379" y="5302"/>
                    </a:cubicBezTo>
                    <a:cubicBezTo>
                      <a:pt x="569" y="5897"/>
                      <a:pt x="893" y="6465"/>
                      <a:pt x="1434" y="7060"/>
                    </a:cubicBezTo>
                    <a:cubicBezTo>
                      <a:pt x="1975" y="6465"/>
                      <a:pt x="2246" y="5897"/>
                      <a:pt x="2435" y="5275"/>
                    </a:cubicBezTo>
                    <a:cubicBezTo>
                      <a:pt x="2651" y="4680"/>
                      <a:pt x="2706" y="4058"/>
                      <a:pt x="2679" y="3463"/>
                    </a:cubicBezTo>
                    <a:cubicBezTo>
                      <a:pt x="2651" y="2840"/>
                      <a:pt x="2543" y="2245"/>
                      <a:pt x="2273" y="1623"/>
                    </a:cubicBezTo>
                    <a:cubicBezTo>
                      <a:pt x="2002" y="1055"/>
                      <a:pt x="1624" y="379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1" name="Google Shape;1073;p32"/>
              <p:cNvSpPr/>
              <p:nvPr/>
            </p:nvSpPr>
            <p:spPr>
              <a:xfrm>
                <a:off x="1215013" y="4539545"/>
                <a:ext cx="38736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0" extrusionOk="0">
                    <a:moveTo>
                      <a:pt x="893" y="0"/>
                    </a:moveTo>
                    <a:cubicBezTo>
                      <a:pt x="569" y="703"/>
                      <a:pt x="352" y="1217"/>
                      <a:pt x="217" y="1839"/>
                    </a:cubicBezTo>
                    <a:cubicBezTo>
                      <a:pt x="82" y="2435"/>
                      <a:pt x="1" y="3003"/>
                      <a:pt x="28" y="3571"/>
                    </a:cubicBezTo>
                    <a:cubicBezTo>
                      <a:pt x="82" y="4139"/>
                      <a:pt x="163" y="4734"/>
                      <a:pt x="379" y="5302"/>
                    </a:cubicBezTo>
                    <a:cubicBezTo>
                      <a:pt x="569" y="5870"/>
                      <a:pt x="893" y="6438"/>
                      <a:pt x="1434" y="7060"/>
                    </a:cubicBezTo>
                    <a:cubicBezTo>
                      <a:pt x="1975" y="6438"/>
                      <a:pt x="2246" y="5870"/>
                      <a:pt x="2435" y="5275"/>
                    </a:cubicBezTo>
                    <a:cubicBezTo>
                      <a:pt x="2651" y="4653"/>
                      <a:pt x="2705" y="4057"/>
                      <a:pt x="2678" y="3435"/>
                    </a:cubicBezTo>
                    <a:cubicBezTo>
                      <a:pt x="2651" y="2840"/>
                      <a:pt x="2543" y="2218"/>
                      <a:pt x="2273" y="1623"/>
                    </a:cubicBezTo>
                    <a:cubicBezTo>
                      <a:pt x="2002" y="1028"/>
                      <a:pt x="1624" y="352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2" name="Google Shape;1074;p32"/>
              <p:cNvSpPr/>
              <p:nvPr/>
            </p:nvSpPr>
            <p:spPr>
              <a:xfrm>
                <a:off x="1118215" y="4670026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1"/>
                    </a:moveTo>
                    <a:cubicBezTo>
                      <a:pt x="568" y="704"/>
                      <a:pt x="352" y="1218"/>
                      <a:pt x="217" y="1867"/>
                    </a:cubicBezTo>
                    <a:cubicBezTo>
                      <a:pt x="81" y="2435"/>
                      <a:pt x="0" y="3003"/>
                      <a:pt x="27" y="3598"/>
                    </a:cubicBezTo>
                    <a:cubicBezTo>
                      <a:pt x="81" y="4166"/>
                      <a:pt x="163" y="4734"/>
                      <a:pt x="379" y="5302"/>
                    </a:cubicBezTo>
                    <a:cubicBezTo>
                      <a:pt x="568" y="5897"/>
                      <a:pt x="893" y="6465"/>
                      <a:pt x="1434" y="7061"/>
                    </a:cubicBezTo>
                    <a:cubicBezTo>
                      <a:pt x="1975" y="6465"/>
                      <a:pt x="2245" y="5897"/>
                      <a:pt x="2435" y="5275"/>
                    </a:cubicBezTo>
                    <a:cubicBezTo>
                      <a:pt x="2651" y="4680"/>
                      <a:pt x="2705" y="4058"/>
                      <a:pt x="2678" y="3463"/>
                    </a:cubicBezTo>
                    <a:cubicBezTo>
                      <a:pt x="2651" y="2841"/>
                      <a:pt x="2543" y="2246"/>
                      <a:pt x="2272" y="1624"/>
                    </a:cubicBezTo>
                    <a:cubicBezTo>
                      <a:pt x="2002" y="1056"/>
                      <a:pt x="1623" y="379"/>
                      <a:pt x="893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3" name="Google Shape;1075;p32"/>
              <p:cNvSpPr/>
              <p:nvPr/>
            </p:nvSpPr>
            <p:spPr>
              <a:xfrm>
                <a:off x="1215013" y="5071948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1"/>
                    </a:moveTo>
                    <a:cubicBezTo>
                      <a:pt x="569" y="704"/>
                      <a:pt x="352" y="1218"/>
                      <a:pt x="217" y="1840"/>
                    </a:cubicBezTo>
                    <a:cubicBezTo>
                      <a:pt x="82" y="2408"/>
                      <a:pt x="1" y="3003"/>
                      <a:pt x="28" y="3571"/>
                    </a:cubicBezTo>
                    <a:cubicBezTo>
                      <a:pt x="82" y="4139"/>
                      <a:pt x="163" y="4707"/>
                      <a:pt x="379" y="5302"/>
                    </a:cubicBezTo>
                    <a:cubicBezTo>
                      <a:pt x="569" y="5870"/>
                      <a:pt x="893" y="6438"/>
                      <a:pt x="1434" y="7061"/>
                    </a:cubicBezTo>
                    <a:cubicBezTo>
                      <a:pt x="1975" y="6438"/>
                      <a:pt x="2246" y="5870"/>
                      <a:pt x="2435" y="5248"/>
                    </a:cubicBezTo>
                    <a:cubicBezTo>
                      <a:pt x="2651" y="4653"/>
                      <a:pt x="2705" y="4031"/>
                      <a:pt x="2678" y="3436"/>
                    </a:cubicBezTo>
                    <a:cubicBezTo>
                      <a:pt x="2651" y="2841"/>
                      <a:pt x="2543" y="2219"/>
                      <a:pt x="2273" y="1597"/>
                    </a:cubicBezTo>
                    <a:cubicBezTo>
                      <a:pt x="2002" y="1029"/>
                      <a:pt x="1624" y="352"/>
                      <a:pt x="893" y="1"/>
                    </a:cubicBezTo>
                    <a:close/>
                  </a:path>
                </a:pathLst>
              </a:custGeom>
              <a:solidFill>
                <a:srgbClr val="00D4F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4" name="Google Shape;1076;p32"/>
              <p:cNvSpPr/>
              <p:nvPr/>
            </p:nvSpPr>
            <p:spPr>
              <a:xfrm>
                <a:off x="1060125" y="5120347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4" y="1"/>
                    </a:moveTo>
                    <a:cubicBezTo>
                      <a:pt x="569" y="704"/>
                      <a:pt x="353" y="1218"/>
                      <a:pt x="217" y="1840"/>
                    </a:cubicBezTo>
                    <a:cubicBezTo>
                      <a:pt x="82" y="2408"/>
                      <a:pt x="1" y="3003"/>
                      <a:pt x="28" y="3571"/>
                    </a:cubicBezTo>
                    <a:cubicBezTo>
                      <a:pt x="82" y="4139"/>
                      <a:pt x="163" y="4707"/>
                      <a:pt x="380" y="5303"/>
                    </a:cubicBezTo>
                    <a:cubicBezTo>
                      <a:pt x="569" y="5871"/>
                      <a:pt x="894" y="6439"/>
                      <a:pt x="1435" y="7061"/>
                    </a:cubicBezTo>
                    <a:cubicBezTo>
                      <a:pt x="1976" y="6439"/>
                      <a:pt x="2246" y="5871"/>
                      <a:pt x="2435" y="5248"/>
                    </a:cubicBezTo>
                    <a:cubicBezTo>
                      <a:pt x="2652" y="4653"/>
                      <a:pt x="2706" y="4031"/>
                      <a:pt x="2679" y="3436"/>
                    </a:cubicBezTo>
                    <a:cubicBezTo>
                      <a:pt x="2652" y="2841"/>
                      <a:pt x="2544" y="2219"/>
                      <a:pt x="2273" y="1597"/>
                    </a:cubicBezTo>
                    <a:cubicBezTo>
                      <a:pt x="2003" y="1029"/>
                      <a:pt x="1624" y="353"/>
                      <a:pt x="894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5" name="Google Shape;1077;p32"/>
              <p:cNvSpPr/>
              <p:nvPr/>
            </p:nvSpPr>
            <p:spPr>
              <a:xfrm>
                <a:off x="1287805" y="4936428"/>
                <a:ext cx="38350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7061" extrusionOk="0">
                    <a:moveTo>
                      <a:pt x="866" y="1"/>
                    </a:moveTo>
                    <a:cubicBezTo>
                      <a:pt x="569" y="704"/>
                      <a:pt x="325" y="1218"/>
                      <a:pt x="190" y="1840"/>
                    </a:cubicBezTo>
                    <a:cubicBezTo>
                      <a:pt x="55" y="2408"/>
                      <a:pt x="1" y="3003"/>
                      <a:pt x="28" y="3571"/>
                    </a:cubicBezTo>
                    <a:cubicBezTo>
                      <a:pt x="55" y="4139"/>
                      <a:pt x="163" y="4707"/>
                      <a:pt x="352" y="5302"/>
                    </a:cubicBezTo>
                    <a:cubicBezTo>
                      <a:pt x="569" y="5870"/>
                      <a:pt x="866" y="6438"/>
                      <a:pt x="1407" y="7060"/>
                    </a:cubicBezTo>
                    <a:cubicBezTo>
                      <a:pt x="1948" y="6438"/>
                      <a:pt x="2219" y="5870"/>
                      <a:pt x="2435" y="5248"/>
                    </a:cubicBezTo>
                    <a:cubicBezTo>
                      <a:pt x="2625" y="4653"/>
                      <a:pt x="2679" y="4031"/>
                      <a:pt x="2652" y="3436"/>
                    </a:cubicBezTo>
                    <a:cubicBezTo>
                      <a:pt x="2625" y="2841"/>
                      <a:pt x="2516" y="2219"/>
                      <a:pt x="2246" y="1596"/>
                    </a:cubicBezTo>
                    <a:cubicBezTo>
                      <a:pt x="1975" y="1028"/>
                      <a:pt x="1624" y="352"/>
                      <a:pt x="866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1078;p32"/>
              <p:cNvSpPr/>
              <p:nvPr/>
            </p:nvSpPr>
            <p:spPr>
              <a:xfrm>
                <a:off x="1374926" y="5105646"/>
                <a:ext cx="38350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7060" extrusionOk="0">
                    <a:moveTo>
                      <a:pt x="866" y="0"/>
                    </a:moveTo>
                    <a:cubicBezTo>
                      <a:pt x="569" y="703"/>
                      <a:pt x="325" y="1217"/>
                      <a:pt x="190" y="1866"/>
                    </a:cubicBezTo>
                    <a:cubicBezTo>
                      <a:pt x="55" y="2434"/>
                      <a:pt x="1" y="3002"/>
                      <a:pt x="28" y="3571"/>
                    </a:cubicBezTo>
                    <a:cubicBezTo>
                      <a:pt x="55" y="4166"/>
                      <a:pt x="163" y="4734"/>
                      <a:pt x="353" y="5302"/>
                    </a:cubicBezTo>
                    <a:cubicBezTo>
                      <a:pt x="569" y="5870"/>
                      <a:pt x="866" y="6465"/>
                      <a:pt x="1407" y="7060"/>
                    </a:cubicBezTo>
                    <a:cubicBezTo>
                      <a:pt x="1948" y="6465"/>
                      <a:pt x="2219" y="5870"/>
                      <a:pt x="2435" y="5275"/>
                    </a:cubicBezTo>
                    <a:cubicBezTo>
                      <a:pt x="2625" y="4652"/>
                      <a:pt x="2679" y="4057"/>
                      <a:pt x="2652" y="3435"/>
                    </a:cubicBezTo>
                    <a:cubicBezTo>
                      <a:pt x="2625" y="2840"/>
                      <a:pt x="2516" y="2218"/>
                      <a:pt x="2246" y="1623"/>
                    </a:cubicBezTo>
                    <a:cubicBezTo>
                      <a:pt x="1975" y="1055"/>
                      <a:pt x="1624" y="379"/>
                      <a:pt x="866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7" name="Google Shape;1079;p32"/>
              <p:cNvSpPr/>
              <p:nvPr/>
            </p:nvSpPr>
            <p:spPr>
              <a:xfrm>
                <a:off x="1118215" y="4936428"/>
                <a:ext cx="38736" cy="101078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1" extrusionOk="0">
                    <a:moveTo>
                      <a:pt x="893" y="1"/>
                    </a:moveTo>
                    <a:cubicBezTo>
                      <a:pt x="568" y="704"/>
                      <a:pt x="352" y="1218"/>
                      <a:pt x="217" y="1840"/>
                    </a:cubicBezTo>
                    <a:cubicBezTo>
                      <a:pt x="81" y="2408"/>
                      <a:pt x="0" y="3003"/>
                      <a:pt x="27" y="3571"/>
                    </a:cubicBezTo>
                    <a:cubicBezTo>
                      <a:pt x="81" y="4139"/>
                      <a:pt x="163" y="4707"/>
                      <a:pt x="379" y="5302"/>
                    </a:cubicBezTo>
                    <a:cubicBezTo>
                      <a:pt x="568" y="5870"/>
                      <a:pt x="893" y="6438"/>
                      <a:pt x="1434" y="7060"/>
                    </a:cubicBezTo>
                    <a:cubicBezTo>
                      <a:pt x="1975" y="6438"/>
                      <a:pt x="2245" y="5870"/>
                      <a:pt x="2435" y="5248"/>
                    </a:cubicBezTo>
                    <a:cubicBezTo>
                      <a:pt x="2651" y="4653"/>
                      <a:pt x="2705" y="4031"/>
                      <a:pt x="2678" y="3436"/>
                    </a:cubicBezTo>
                    <a:cubicBezTo>
                      <a:pt x="2651" y="2841"/>
                      <a:pt x="2543" y="2219"/>
                      <a:pt x="2272" y="1596"/>
                    </a:cubicBezTo>
                    <a:cubicBezTo>
                      <a:pt x="2002" y="1028"/>
                      <a:pt x="1623" y="352"/>
                      <a:pt x="893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8" name="Google Shape;1080;p32"/>
              <p:cNvSpPr/>
              <p:nvPr/>
            </p:nvSpPr>
            <p:spPr>
              <a:xfrm>
                <a:off x="1215013" y="4791231"/>
                <a:ext cx="38736" cy="101064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060" extrusionOk="0">
                    <a:moveTo>
                      <a:pt x="893" y="0"/>
                    </a:moveTo>
                    <a:cubicBezTo>
                      <a:pt x="569" y="703"/>
                      <a:pt x="352" y="1217"/>
                      <a:pt x="217" y="1839"/>
                    </a:cubicBezTo>
                    <a:cubicBezTo>
                      <a:pt x="82" y="2407"/>
                      <a:pt x="1" y="3003"/>
                      <a:pt x="28" y="3571"/>
                    </a:cubicBezTo>
                    <a:cubicBezTo>
                      <a:pt x="82" y="4139"/>
                      <a:pt x="163" y="4707"/>
                      <a:pt x="379" y="5302"/>
                    </a:cubicBezTo>
                    <a:cubicBezTo>
                      <a:pt x="569" y="5870"/>
                      <a:pt x="893" y="6438"/>
                      <a:pt x="1434" y="7060"/>
                    </a:cubicBezTo>
                    <a:cubicBezTo>
                      <a:pt x="1975" y="6438"/>
                      <a:pt x="2246" y="5870"/>
                      <a:pt x="2435" y="5248"/>
                    </a:cubicBezTo>
                    <a:cubicBezTo>
                      <a:pt x="2651" y="4653"/>
                      <a:pt x="2705" y="4030"/>
                      <a:pt x="2678" y="3435"/>
                    </a:cubicBezTo>
                    <a:cubicBezTo>
                      <a:pt x="2651" y="2840"/>
                      <a:pt x="2543" y="2218"/>
                      <a:pt x="2273" y="1596"/>
                    </a:cubicBezTo>
                    <a:cubicBezTo>
                      <a:pt x="2002" y="1028"/>
                      <a:pt x="1624" y="352"/>
                      <a:pt x="893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9" name="Google Shape;1081;p32"/>
              <p:cNvSpPr/>
              <p:nvPr/>
            </p:nvSpPr>
            <p:spPr>
              <a:xfrm>
                <a:off x="2324755" y="4201897"/>
                <a:ext cx="37963" cy="86749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6060" extrusionOk="0">
                    <a:moveTo>
                      <a:pt x="677" y="0"/>
                    </a:moveTo>
                    <a:cubicBezTo>
                      <a:pt x="406" y="731"/>
                      <a:pt x="271" y="1217"/>
                      <a:pt x="190" y="1704"/>
                    </a:cubicBezTo>
                    <a:cubicBezTo>
                      <a:pt x="82" y="2137"/>
                      <a:pt x="0" y="2543"/>
                      <a:pt x="0" y="2976"/>
                    </a:cubicBezTo>
                    <a:cubicBezTo>
                      <a:pt x="0" y="3381"/>
                      <a:pt x="0" y="3841"/>
                      <a:pt x="109" y="4328"/>
                    </a:cubicBezTo>
                    <a:cubicBezTo>
                      <a:pt x="190" y="4842"/>
                      <a:pt x="325" y="5383"/>
                      <a:pt x="677" y="6059"/>
                    </a:cubicBezTo>
                    <a:cubicBezTo>
                      <a:pt x="1407" y="5735"/>
                      <a:pt x="1840" y="5275"/>
                      <a:pt x="2137" y="4788"/>
                    </a:cubicBezTo>
                    <a:cubicBezTo>
                      <a:pt x="2435" y="4274"/>
                      <a:pt x="2624" y="3652"/>
                      <a:pt x="2651" y="3057"/>
                    </a:cubicBezTo>
                    <a:cubicBezTo>
                      <a:pt x="2651" y="2435"/>
                      <a:pt x="2516" y="1813"/>
                      <a:pt x="2218" y="1272"/>
                    </a:cubicBezTo>
                    <a:cubicBezTo>
                      <a:pt x="1867" y="731"/>
                      <a:pt x="1407" y="244"/>
                      <a:pt x="677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0" name="Google Shape;1082;p32"/>
              <p:cNvSpPr/>
              <p:nvPr/>
            </p:nvSpPr>
            <p:spPr>
              <a:xfrm>
                <a:off x="2411876" y="4414861"/>
                <a:ext cx="37963" cy="86749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6060" extrusionOk="0">
                    <a:moveTo>
                      <a:pt x="677" y="0"/>
                    </a:moveTo>
                    <a:cubicBezTo>
                      <a:pt x="406" y="731"/>
                      <a:pt x="271" y="1217"/>
                      <a:pt x="190" y="1704"/>
                    </a:cubicBezTo>
                    <a:cubicBezTo>
                      <a:pt x="82" y="2137"/>
                      <a:pt x="1" y="2543"/>
                      <a:pt x="1" y="2976"/>
                    </a:cubicBezTo>
                    <a:cubicBezTo>
                      <a:pt x="1" y="3381"/>
                      <a:pt x="1" y="3841"/>
                      <a:pt x="109" y="4328"/>
                    </a:cubicBezTo>
                    <a:cubicBezTo>
                      <a:pt x="190" y="4842"/>
                      <a:pt x="325" y="5383"/>
                      <a:pt x="677" y="6059"/>
                    </a:cubicBezTo>
                    <a:cubicBezTo>
                      <a:pt x="1407" y="5735"/>
                      <a:pt x="1840" y="5275"/>
                      <a:pt x="2137" y="4788"/>
                    </a:cubicBezTo>
                    <a:cubicBezTo>
                      <a:pt x="2435" y="4274"/>
                      <a:pt x="2624" y="3652"/>
                      <a:pt x="2651" y="3057"/>
                    </a:cubicBezTo>
                    <a:cubicBezTo>
                      <a:pt x="2651" y="2435"/>
                      <a:pt x="2516" y="1813"/>
                      <a:pt x="2219" y="1272"/>
                    </a:cubicBezTo>
                    <a:cubicBezTo>
                      <a:pt x="1867" y="731"/>
                      <a:pt x="1407" y="244"/>
                      <a:pt x="677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1" name="Google Shape;1083;p32"/>
              <p:cNvSpPr/>
              <p:nvPr/>
            </p:nvSpPr>
            <p:spPr>
              <a:xfrm>
                <a:off x="887429" y="5116482"/>
                <a:ext cx="37577" cy="106489"/>
              </a:xfrm>
              <a:custGeom>
                <a:avLst/>
                <a:gdLst/>
                <a:ahLst/>
                <a:cxnLst/>
                <a:rect l="l" t="t" r="r" b="b"/>
                <a:pathLst>
                  <a:path w="2625" h="7439" extrusionOk="0">
                    <a:moveTo>
                      <a:pt x="1299" y="0"/>
                    </a:moveTo>
                    <a:cubicBezTo>
                      <a:pt x="785" y="595"/>
                      <a:pt x="515" y="1245"/>
                      <a:pt x="271" y="1840"/>
                    </a:cubicBezTo>
                    <a:cubicBezTo>
                      <a:pt x="109" y="2462"/>
                      <a:pt x="1" y="3111"/>
                      <a:pt x="1" y="3706"/>
                    </a:cubicBezTo>
                    <a:cubicBezTo>
                      <a:pt x="1" y="4328"/>
                      <a:pt x="55" y="4950"/>
                      <a:pt x="271" y="5573"/>
                    </a:cubicBezTo>
                    <a:cubicBezTo>
                      <a:pt x="461" y="6168"/>
                      <a:pt x="785" y="6817"/>
                      <a:pt x="1299" y="7439"/>
                    </a:cubicBezTo>
                    <a:cubicBezTo>
                      <a:pt x="1894" y="6817"/>
                      <a:pt x="2165" y="6168"/>
                      <a:pt x="2354" y="5573"/>
                    </a:cubicBezTo>
                    <a:cubicBezTo>
                      <a:pt x="2517" y="4950"/>
                      <a:pt x="2625" y="4328"/>
                      <a:pt x="2625" y="3706"/>
                    </a:cubicBezTo>
                    <a:cubicBezTo>
                      <a:pt x="2625" y="3111"/>
                      <a:pt x="2571" y="2462"/>
                      <a:pt x="2354" y="1840"/>
                    </a:cubicBezTo>
                    <a:cubicBezTo>
                      <a:pt x="2165" y="1245"/>
                      <a:pt x="1840" y="595"/>
                      <a:pt x="1299" y="0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2" name="Google Shape;1084;p32"/>
              <p:cNvSpPr/>
              <p:nvPr/>
            </p:nvSpPr>
            <p:spPr>
              <a:xfrm>
                <a:off x="1246807" y="4560344"/>
                <a:ext cx="805605" cy="513021"/>
              </a:xfrm>
              <a:custGeom>
                <a:avLst/>
                <a:gdLst/>
                <a:ahLst/>
                <a:cxnLst/>
                <a:rect l="l" t="t" r="r" b="b"/>
                <a:pathLst>
                  <a:path w="56277" h="35838" extrusionOk="0">
                    <a:moveTo>
                      <a:pt x="29720" y="1"/>
                    </a:moveTo>
                    <a:cubicBezTo>
                      <a:pt x="29139" y="1"/>
                      <a:pt x="28546" y="21"/>
                      <a:pt x="27939" y="62"/>
                    </a:cubicBezTo>
                    <a:cubicBezTo>
                      <a:pt x="3973" y="1143"/>
                      <a:pt x="1" y="35838"/>
                      <a:pt x="27896" y="35838"/>
                    </a:cubicBezTo>
                    <a:cubicBezTo>
                      <a:pt x="28619" y="35838"/>
                      <a:pt x="29364" y="35815"/>
                      <a:pt x="30130" y="35767"/>
                    </a:cubicBezTo>
                    <a:cubicBezTo>
                      <a:pt x="56276" y="34103"/>
                      <a:pt x="53722" y="1"/>
                      <a:pt x="29720" y="1"/>
                    </a:cubicBezTo>
                    <a:close/>
                  </a:path>
                </a:pathLst>
              </a:custGeom>
              <a:solidFill>
                <a:srgbClr val="BEFFF1">
                  <a:alpha val="459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3" name="Google Shape;1085;p32"/>
              <p:cNvSpPr/>
              <p:nvPr/>
            </p:nvSpPr>
            <p:spPr>
              <a:xfrm>
                <a:off x="1507740" y="4749789"/>
                <a:ext cx="92561" cy="71647"/>
              </a:xfrm>
              <a:custGeom>
                <a:avLst/>
                <a:gdLst/>
                <a:ahLst/>
                <a:cxnLst/>
                <a:rect l="l" t="t" r="r" b="b"/>
                <a:pathLst>
                  <a:path w="6466" h="5005" extrusionOk="0">
                    <a:moveTo>
                      <a:pt x="3220" y="1"/>
                    </a:moveTo>
                    <a:cubicBezTo>
                      <a:pt x="1" y="1"/>
                      <a:pt x="1" y="5005"/>
                      <a:pt x="3220" y="5005"/>
                    </a:cubicBezTo>
                    <a:cubicBezTo>
                      <a:pt x="6438" y="5005"/>
                      <a:pt x="6465" y="1"/>
                      <a:pt x="3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4" name="Google Shape;1086;p32"/>
              <p:cNvSpPr/>
              <p:nvPr/>
            </p:nvSpPr>
            <p:spPr>
              <a:xfrm>
                <a:off x="1686249" y="4699071"/>
                <a:ext cx="92561" cy="71647"/>
              </a:xfrm>
              <a:custGeom>
                <a:avLst/>
                <a:gdLst/>
                <a:ahLst/>
                <a:cxnLst/>
                <a:rect l="l" t="t" r="r" b="b"/>
                <a:pathLst>
                  <a:path w="6466" h="5005" extrusionOk="0">
                    <a:moveTo>
                      <a:pt x="3219" y="0"/>
                    </a:moveTo>
                    <a:cubicBezTo>
                      <a:pt x="0" y="0"/>
                      <a:pt x="0" y="5004"/>
                      <a:pt x="3219" y="5004"/>
                    </a:cubicBezTo>
                    <a:cubicBezTo>
                      <a:pt x="6438" y="5004"/>
                      <a:pt x="6465" y="0"/>
                      <a:pt x="321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5" name="Google Shape;1087;p32"/>
              <p:cNvSpPr/>
              <p:nvPr/>
            </p:nvSpPr>
            <p:spPr>
              <a:xfrm>
                <a:off x="1551888" y="4823783"/>
                <a:ext cx="247678" cy="120003"/>
              </a:xfrm>
              <a:custGeom>
                <a:avLst/>
                <a:gdLst/>
                <a:ahLst/>
                <a:cxnLst/>
                <a:rect l="l" t="t" r="r" b="b"/>
                <a:pathLst>
                  <a:path w="17302" h="8383" extrusionOk="0">
                    <a:moveTo>
                      <a:pt x="16067" y="1"/>
                    </a:moveTo>
                    <a:cubicBezTo>
                      <a:pt x="15796" y="1"/>
                      <a:pt x="15537" y="143"/>
                      <a:pt x="15391" y="485"/>
                    </a:cubicBezTo>
                    <a:cubicBezTo>
                      <a:pt x="14282" y="3055"/>
                      <a:pt x="12335" y="5219"/>
                      <a:pt x="9603" y="6084"/>
                    </a:cubicBezTo>
                    <a:cubicBezTo>
                      <a:pt x="8603" y="6417"/>
                      <a:pt x="7579" y="6566"/>
                      <a:pt x="6553" y="6566"/>
                    </a:cubicBezTo>
                    <a:cubicBezTo>
                      <a:pt x="4747" y="6566"/>
                      <a:pt x="2935" y="6106"/>
                      <a:pt x="1245" y="5381"/>
                    </a:cubicBezTo>
                    <a:cubicBezTo>
                      <a:pt x="1165" y="5348"/>
                      <a:pt x="1083" y="5333"/>
                      <a:pt x="1001" y="5333"/>
                    </a:cubicBezTo>
                    <a:cubicBezTo>
                      <a:pt x="610" y="5333"/>
                      <a:pt x="225" y="5672"/>
                      <a:pt x="136" y="6030"/>
                    </a:cubicBezTo>
                    <a:cubicBezTo>
                      <a:pt x="0" y="6544"/>
                      <a:pt x="352" y="6950"/>
                      <a:pt x="785" y="7139"/>
                    </a:cubicBezTo>
                    <a:cubicBezTo>
                      <a:pt x="2608" y="7918"/>
                      <a:pt x="4594" y="8382"/>
                      <a:pt x="6574" y="8382"/>
                    </a:cubicBezTo>
                    <a:cubicBezTo>
                      <a:pt x="7825" y="8382"/>
                      <a:pt x="9074" y="8197"/>
                      <a:pt x="10279" y="7788"/>
                    </a:cubicBezTo>
                    <a:cubicBezTo>
                      <a:pt x="13363" y="6733"/>
                      <a:pt x="15689" y="4326"/>
                      <a:pt x="16987" y="1405"/>
                    </a:cubicBezTo>
                    <a:cubicBezTo>
                      <a:pt x="17302" y="665"/>
                      <a:pt x="16655" y="1"/>
                      <a:pt x="160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76" name="Google Shape;1088;p32"/>
            <p:cNvGrpSpPr/>
            <p:nvPr/>
          </p:nvGrpSpPr>
          <p:grpSpPr>
            <a:xfrm>
              <a:off x="8707751" y="4058606"/>
              <a:ext cx="2982161" cy="2361332"/>
              <a:chOff x="5681470" y="2472193"/>
              <a:chExt cx="2958529" cy="2731303"/>
            </a:xfrm>
          </p:grpSpPr>
          <p:sp>
            <p:nvSpPr>
              <p:cNvPr id="77" name="Google Shape;1089;p32"/>
              <p:cNvSpPr/>
              <p:nvPr/>
            </p:nvSpPr>
            <p:spPr>
              <a:xfrm>
                <a:off x="6225902" y="2735837"/>
                <a:ext cx="2414097" cy="1814092"/>
              </a:xfrm>
              <a:custGeom>
                <a:avLst/>
                <a:gdLst/>
                <a:ahLst/>
                <a:cxnLst/>
                <a:rect l="l" t="t" r="r" b="b"/>
                <a:pathLst>
                  <a:path w="184882" h="138931" extrusionOk="0">
                    <a:moveTo>
                      <a:pt x="137618" y="0"/>
                    </a:moveTo>
                    <a:cubicBezTo>
                      <a:pt x="129679" y="0"/>
                      <a:pt x="121619" y="3083"/>
                      <a:pt x="115597" y="8658"/>
                    </a:cubicBezTo>
                    <a:lnTo>
                      <a:pt x="37525" y="27364"/>
                    </a:lnTo>
                    <a:cubicBezTo>
                      <a:pt x="30206" y="49319"/>
                      <a:pt x="3052" y="49601"/>
                      <a:pt x="1724" y="77773"/>
                    </a:cubicBezTo>
                    <a:cubicBezTo>
                      <a:pt x="0" y="114620"/>
                      <a:pt x="31450" y="116654"/>
                      <a:pt x="74964" y="126996"/>
                    </a:cubicBezTo>
                    <a:cubicBezTo>
                      <a:pt x="93166" y="131347"/>
                      <a:pt x="118216" y="138930"/>
                      <a:pt x="138559" y="138930"/>
                    </a:cubicBezTo>
                    <a:cubicBezTo>
                      <a:pt x="148470" y="138930"/>
                      <a:pt x="157264" y="137130"/>
                      <a:pt x="163605" y="132280"/>
                    </a:cubicBezTo>
                    <a:cubicBezTo>
                      <a:pt x="184882" y="116004"/>
                      <a:pt x="171742" y="101396"/>
                      <a:pt x="169284" y="76163"/>
                    </a:cubicBezTo>
                    <a:cubicBezTo>
                      <a:pt x="167673" y="55818"/>
                      <a:pt x="172534" y="23295"/>
                      <a:pt x="157106" y="7838"/>
                    </a:cubicBezTo>
                    <a:cubicBezTo>
                      <a:pt x="151739" y="2472"/>
                      <a:pt x="144727" y="0"/>
                      <a:pt x="13761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8" name="Google Shape;1090;p32"/>
              <p:cNvSpPr/>
              <p:nvPr/>
            </p:nvSpPr>
            <p:spPr>
              <a:xfrm>
                <a:off x="6225902" y="2734812"/>
                <a:ext cx="2414097" cy="1814092"/>
              </a:xfrm>
              <a:custGeom>
                <a:avLst/>
                <a:gdLst/>
                <a:ahLst/>
                <a:cxnLst/>
                <a:rect l="l" t="t" r="r" b="b"/>
                <a:pathLst>
                  <a:path w="184882" h="138931" extrusionOk="0">
                    <a:moveTo>
                      <a:pt x="137618" y="0"/>
                    </a:moveTo>
                    <a:cubicBezTo>
                      <a:pt x="129679" y="0"/>
                      <a:pt x="121619" y="3083"/>
                      <a:pt x="115597" y="8658"/>
                    </a:cubicBezTo>
                    <a:lnTo>
                      <a:pt x="37525" y="27364"/>
                    </a:lnTo>
                    <a:cubicBezTo>
                      <a:pt x="30206" y="49319"/>
                      <a:pt x="3052" y="49601"/>
                      <a:pt x="1724" y="77773"/>
                    </a:cubicBezTo>
                    <a:cubicBezTo>
                      <a:pt x="0" y="114620"/>
                      <a:pt x="31450" y="116654"/>
                      <a:pt x="74964" y="126996"/>
                    </a:cubicBezTo>
                    <a:cubicBezTo>
                      <a:pt x="93166" y="131347"/>
                      <a:pt x="118216" y="138930"/>
                      <a:pt x="138559" y="138930"/>
                    </a:cubicBezTo>
                    <a:cubicBezTo>
                      <a:pt x="148470" y="138930"/>
                      <a:pt x="157264" y="137130"/>
                      <a:pt x="163605" y="132280"/>
                    </a:cubicBezTo>
                    <a:cubicBezTo>
                      <a:pt x="184882" y="116004"/>
                      <a:pt x="171742" y="101396"/>
                      <a:pt x="169284" y="76163"/>
                    </a:cubicBezTo>
                    <a:cubicBezTo>
                      <a:pt x="167673" y="55818"/>
                      <a:pt x="172534" y="23295"/>
                      <a:pt x="157106" y="7838"/>
                    </a:cubicBezTo>
                    <a:cubicBezTo>
                      <a:pt x="151739" y="2472"/>
                      <a:pt x="144727" y="0"/>
                      <a:pt x="137618" y="0"/>
                    </a:cubicBezTo>
                    <a:close/>
                  </a:path>
                </a:pathLst>
              </a:custGeom>
              <a:solidFill>
                <a:srgbClr val="422C46">
                  <a:alpha val="210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9" name="Google Shape;1091;p32"/>
              <p:cNvSpPr/>
              <p:nvPr/>
            </p:nvSpPr>
            <p:spPr>
              <a:xfrm>
                <a:off x="6481960" y="4170229"/>
                <a:ext cx="1662168" cy="1020809"/>
              </a:xfrm>
              <a:custGeom>
                <a:avLst/>
                <a:gdLst/>
                <a:ahLst/>
                <a:cxnLst/>
                <a:rect l="l" t="t" r="r" b="b"/>
                <a:pathLst>
                  <a:path w="127296" h="78178" extrusionOk="0">
                    <a:moveTo>
                      <a:pt x="63657" y="0"/>
                    </a:moveTo>
                    <a:cubicBezTo>
                      <a:pt x="12237" y="0"/>
                      <a:pt x="8718" y="43251"/>
                      <a:pt x="0" y="78178"/>
                    </a:cubicBezTo>
                    <a:lnTo>
                      <a:pt x="127295" y="78178"/>
                    </a:lnTo>
                    <a:cubicBezTo>
                      <a:pt x="126476" y="26610"/>
                      <a:pt x="105764" y="1603"/>
                      <a:pt x="67476" y="77"/>
                    </a:cubicBezTo>
                    <a:cubicBezTo>
                      <a:pt x="66175" y="26"/>
                      <a:pt x="64902" y="0"/>
                      <a:pt x="6365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0" name="Google Shape;1092;p32"/>
              <p:cNvSpPr/>
              <p:nvPr/>
            </p:nvSpPr>
            <p:spPr>
              <a:xfrm>
                <a:off x="5796585" y="3950641"/>
                <a:ext cx="1142518" cy="922147"/>
              </a:xfrm>
              <a:custGeom>
                <a:avLst/>
                <a:gdLst/>
                <a:ahLst/>
                <a:cxnLst/>
                <a:rect l="l" t="t" r="r" b="b"/>
                <a:pathLst>
                  <a:path w="87499" h="70622" extrusionOk="0">
                    <a:moveTo>
                      <a:pt x="22751" y="0"/>
                    </a:moveTo>
                    <a:cubicBezTo>
                      <a:pt x="15698" y="0"/>
                      <a:pt x="0" y="2778"/>
                      <a:pt x="45" y="5111"/>
                    </a:cubicBezTo>
                    <a:cubicBezTo>
                      <a:pt x="328" y="35798"/>
                      <a:pt x="15473" y="53091"/>
                      <a:pt x="23639" y="60409"/>
                    </a:cubicBezTo>
                    <a:cubicBezTo>
                      <a:pt x="31842" y="66550"/>
                      <a:pt x="45237" y="70621"/>
                      <a:pt x="57932" y="70621"/>
                    </a:cubicBezTo>
                    <a:cubicBezTo>
                      <a:pt x="60368" y="70621"/>
                      <a:pt x="62777" y="70471"/>
                      <a:pt x="65120" y="70158"/>
                    </a:cubicBezTo>
                    <a:lnTo>
                      <a:pt x="87499" y="24608"/>
                    </a:lnTo>
                    <a:cubicBezTo>
                      <a:pt x="84758" y="23388"/>
                      <a:pt x="81520" y="22948"/>
                      <a:pt x="78000" y="22948"/>
                    </a:cubicBezTo>
                    <a:cubicBezTo>
                      <a:pt x="68911" y="22948"/>
                      <a:pt x="57939" y="25880"/>
                      <a:pt x="48775" y="25880"/>
                    </a:cubicBezTo>
                    <a:cubicBezTo>
                      <a:pt x="41765" y="25880"/>
                      <a:pt x="35812" y="24165"/>
                      <a:pt x="32568" y="18109"/>
                    </a:cubicBezTo>
                    <a:cubicBezTo>
                      <a:pt x="30873" y="14916"/>
                      <a:pt x="29206" y="6298"/>
                      <a:pt x="26069" y="618"/>
                    </a:cubicBezTo>
                    <a:cubicBezTo>
                      <a:pt x="25831" y="187"/>
                      <a:pt x="24582" y="0"/>
                      <a:pt x="227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" name="Google Shape;1093;p32"/>
              <p:cNvSpPr/>
              <p:nvPr/>
            </p:nvSpPr>
            <p:spPr>
              <a:xfrm>
                <a:off x="7737334" y="4804080"/>
                <a:ext cx="34145" cy="399416"/>
              </a:xfrm>
              <a:custGeom>
                <a:avLst/>
                <a:gdLst/>
                <a:ahLst/>
                <a:cxnLst/>
                <a:rect l="l" t="t" r="r" b="b"/>
                <a:pathLst>
                  <a:path w="2615" h="30589" extrusionOk="0">
                    <a:moveTo>
                      <a:pt x="954" y="1"/>
                    </a:moveTo>
                    <a:cubicBezTo>
                      <a:pt x="460" y="1"/>
                      <a:pt x="0" y="319"/>
                      <a:pt x="71" y="955"/>
                    </a:cubicBezTo>
                    <a:cubicBezTo>
                      <a:pt x="551" y="5617"/>
                      <a:pt x="636" y="10308"/>
                      <a:pt x="636" y="14998"/>
                    </a:cubicBezTo>
                    <a:cubicBezTo>
                      <a:pt x="636" y="19886"/>
                      <a:pt x="523" y="24803"/>
                      <a:pt x="71" y="29635"/>
                    </a:cubicBezTo>
                    <a:cubicBezTo>
                      <a:pt x="0" y="30271"/>
                      <a:pt x="467" y="30589"/>
                      <a:pt x="965" y="30589"/>
                    </a:cubicBezTo>
                    <a:cubicBezTo>
                      <a:pt x="1463" y="30589"/>
                      <a:pt x="1992" y="30271"/>
                      <a:pt x="2049" y="29635"/>
                    </a:cubicBezTo>
                    <a:cubicBezTo>
                      <a:pt x="2501" y="24775"/>
                      <a:pt x="2614" y="19886"/>
                      <a:pt x="2614" y="14998"/>
                    </a:cubicBezTo>
                    <a:cubicBezTo>
                      <a:pt x="2614" y="10308"/>
                      <a:pt x="2529" y="5617"/>
                      <a:pt x="2049" y="955"/>
                    </a:cubicBezTo>
                    <a:cubicBezTo>
                      <a:pt x="1978" y="319"/>
                      <a:pt x="1449" y="1"/>
                      <a:pt x="954" y="1"/>
                    </a:cubicBezTo>
                    <a:close/>
                  </a:path>
                </a:pathLst>
              </a:custGeom>
              <a:solidFill>
                <a:srgbClr val="422C46">
                  <a:alpha val="406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" name="Google Shape;1094;p32"/>
              <p:cNvSpPr/>
              <p:nvPr/>
            </p:nvSpPr>
            <p:spPr>
              <a:xfrm>
                <a:off x="5904910" y="4178978"/>
                <a:ext cx="102580" cy="80082"/>
              </a:xfrm>
              <a:custGeom>
                <a:avLst/>
                <a:gdLst/>
                <a:ahLst/>
                <a:cxnLst/>
                <a:rect l="l" t="t" r="r" b="b"/>
                <a:pathLst>
                  <a:path w="7856" h="6133" extrusionOk="0">
                    <a:moveTo>
                      <a:pt x="3928" y="0"/>
                    </a:moveTo>
                    <a:cubicBezTo>
                      <a:pt x="0" y="0"/>
                      <a:pt x="0" y="6132"/>
                      <a:pt x="3928" y="6132"/>
                    </a:cubicBezTo>
                    <a:cubicBezTo>
                      <a:pt x="7855" y="6132"/>
                      <a:pt x="7855" y="0"/>
                      <a:pt x="39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" name="Google Shape;1095;p32"/>
              <p:cNvSpPr/>
              <p:nvPr/>
            </p:nvSpPr>
            <p:spPr>
              <a:xfrm>
                <a:off x="6175722" y="4316970"/>
                <a:ext cx="102214" cy="79703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6104" extrusionOk="0">
                    <a:moveTo>
                      <a:pt x="3928" y="0"/>
                    </a:moveTo>
                    <a:cubicBezTo>
                      <a:pt x="0" y="29"/>
                      <a:pt x="0" y="6104"/>
                      <a:pt x="3928" y="6104"/>
                    </a:cubicBezTo>
                    <a:cubicBezTo>
                      <a:pt x="7827" y="6104"/>
                      <a:pt x="7827" y="0"/>
                      <a:pt x="39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" name="Google Shape;1096;p32"/>
              <p:cNvSpPr/>
              <p:nvPr/>
            </p:nvSpPr>
            <p:spPr>
              <a:xfrm>
                <a:off x="6180880" y="4635742"/>
                <a:ext cx="102593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57" h="6105" extrusionOk="0">
                    <a:moveTo>
                      <a:pt x="3957" y="1"/>
                    </a:moveTo>
                    <a:cubicBezTo>
                      <a:pt x="29" y="1"/>
                      <a:pt x="1" y="6104"/>
                      <a:pt x="3957" y="6104"/>
                    </a:cubicBezTo>
                    <a:cubicBezTo>
                      <a:pt x="7856" y="6104"/>
                      <a:pt x="7856" y="1"/>
                      <a:pt x="39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" name="Google Shape;1097;p32"/>
              <p:cNvSpPr/>
              <p:nvPr/>
            </p:nvSpPr>
            <p:spPr>
              <a:xfrm>
                <a:off x="6425134" y="4359393"/>
                <a:ext cx="102958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85" h="6105" extrusionOk="0">
                    <a:moveTo>
                      <a:pt x="3957" y="1"/>
                    </a:moveTo>
                    <a:cubicBezTo>
                      <a:pt x="1" y="29"/>
                      <a:pt x="1" y="6104"/>
                      <a:pt x="3957" y="6104"/>
                    </a:cubicBezTo>
                    <a:cubicBezTo>
                      <a:pt x="7884" y="6104"/>
                      <a:pt x="7884" y="1"/>
                      <a:pt x="39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" name="Google Shape;1098;p32"/>
              <p:cNvSpPr/>
              <p:nvPr/>
            </p:nvSpPr>
            <p:spPr>
              <a:xfrm>
                <a:off x="6467571" y="4614354"/>
                <a:ext cx="102945" cy="80069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132" extrusionOk="0">
                    <a:moveTo>
                      <a:pt x="3956" y="0"/>
                    </a:moveTo>
                    <a:cubicBezTo>
                      <a:pt x="0" y="0"/>
                      <a:pt x="0" y="6132"/>
                      <a:pt x="3956" y="6132"/>
                    </a:cubicBezTo>
                    <a:cubicBezTo>
                      <a:pt x="7884" y="6132"/>
                      <a:pt x="7884" y="0"/>
                      <a:pt x="39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" name="Google Shape;1099;p32"/>
              <p:cNvSpPr/>
              <p:nvPr/>
            </p:nvSpPr>
            <p:spPr>
              <a:xfrm>
                <a:off x="6690789" y="4322506"/>
                <a:ext cx="102580" cy="79703"/>
              </a:xfrm>
              <a:custGeom>
                <a:avLst/>
                <a:gdLst/>
                <a:ahLst/>
                <a:cxnLst/>
                <a:rect l="l" t="t" r="r" b="b"/>
                <a:pathLst>
                  <a:path w="7856" h="6104" extrusionOk="0">
                    <a:moveTo>
                      <a:pt x="3928" y="0"/>
                    </a:moveTo>
                    <a:cubicBezTo>
                      <a:pt x="0" y="0"/>
                      <a:pt x="0" y="6104"/>
                      <a:pt x="3928" y="6104"/>
                    </a:cubicBezTo>
                    <a:cubicBezTo>
                      <a:pt x="7855" y="6104"/>
                      <a:pt x="7855" y="0"/>
                      <a:pt x="39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" name="Google Shape;1100;p32"/>
              <p:cNvSpPr/>
              <p:nvPr/>
            </p:nvSpPr>
            <p:spPr>
              <a:xfrm>
                <a:off x="6764942" y="4550882"/>
                <a:ext cx="102580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56" h="6105" extrusionOk="0">
                    <a:moveTo>
                      <a:pt x="3928" y="1"/>
                    </a:moveTo>
                    <a:cubicBezTo>
                      <a:pt x="1" y="1"/>
                      <a:pt x="1" y="6104"/>
                      <a:pt x="3928" y="6104"/>
                    </a:cubicBezTo>
                    <a:cubicBezTo>
                      <a:pt x="7856" y="6104"/>
                      <a:pt x="7856" y="1"/>
                      <a:pt x="39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" name="Google Shape;1101;p32"/>
              <p:cNvSpPr/>
              <p:nvPr/>
            </p:nvSpPr>
            <p:spPr>
              <a:xfrm>
                <a:off x="7128006" y="4401086"/>
                <a:ext cx="102580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56" h="6105" extrusionOk="0">
                    <a:moveTo>
                      <a:pt x="3928" y="1"/>
                    </a:moveTo>
                    <a:cubicBezTo>
                      <a:pt x="0" y="1"/>
                      <a:pt x="0" y="6104"/>
                      <a:pt x="3928" y="6104"/>
                    </a:cubicBezTo>
                    <a:cubicBezTo>
                      <a:pt x="7855" y="6104"/>
                      <a:pt x="7855" y="1"/>
                      <a:pt x="39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" name="Google Shape;1102;p32"/>
              <p:cNvSpPr/>
              <p:nvPr/>
            </p:nvSpPr>
            <p:spPr>
              <a:xfrm>
                <a:off x="6889654" y="4399989"/>
                <a:ext cx="102214" cy="79703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6104" extrusionOk="0">
                    <a:moveTo>
                      <a:pt x="3928" y="0"/>
                    </a:moveTo>
                    <a:cubicBezTo>
                      <a:pt x="0" y="0"/>
                      <a:pt x="0" y="6103"/>
                      <a:pt x="3928" y="6103"/>
                    </a:cubicBezTo>
                    <a:cubicBezTo>
                      <a:pt x="7827" y="6103"/>
                      <a:pt x="7827" y="0"/>
                      <a:pt x="39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" name="Google Shape;1103;p32"/>
              <p:cNvSpPr/>
              <p:nvPr/>
            </p:nvSpPr>
            <p:spPr>
              <a:xfrm>
                <a:off x="6664217" y="4816537"/>
                <a:ext cx="102593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57" h="6105" extrusionOk="0">
                    <a:moveTo>
                      <a:pt x="3957" y="1"/>
                    </a:moveTo>
                    <a:cubicBezTo>
                      <a:pt x="29" y="1"/>
                      <a:pt x="1" y="6104"/>
                      <a:pt x="3957" y="6104"/>
                    </a:cubicBezTo>
                    <a:cubicBezTo>
                      <a:pt x="7856" y="6104"/>
                      <a:pt x="7856" y="1"/>
                      <a:pt x="39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" name="Google Shape;1104;p32"/>
              <p:cNvSpPr/>
              <p:nvPr/>
            </p:nvSpPr>
            <p:spPr>
              <a:xfrm>
                <a:off x="6832097" y="5051193"/>
                <a:ext cx="102214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6105" extrusionOk="0">
                    <a:moveTo>
                      <a:pt x="3900" y="1"/>
                    </a:moveTo>
                    <a:cubicBezTo>
                      <a:pt x="0" y="1"/>
                      <a:pt x="0" y="6104"/>
                      <a:pt x="3900" y="6104"/>
                    </a:cubicBezTo>
                    <a:cubicBezTo>
                      <a:pt x="7827" y="6104"/>
                      <a:pt x="7827" y="1"/>
                      <a:pt x="39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" name="Google Shape;1105;p32"/>
              <p:cNvSpPr/>
              <p:nvPr/>
            </p:nvSpPr>
            <p:spPr>
              <a:xfrm>
                <a:off x="6595221" y="5049717"/>
                <a:ext cx="102593" cy="80082"/>
              </a:xfrm>
              <a:custGeom>
                <a:avLst/>
                <a:gdLst/>
                <a:ahLst/>
                <a:cxnLst/>
                <a:rect l="l" t="t" r="r" b="b"/>
                <a:pathLst>
                  <a:path w="7857" h="6133" extrusionOk="0">
                    <a:moveTo>
                      <a:pt x="3928" y="1"/>
                    </a:moveTo>
                    <a:cubicBezTo>
                      <a:pt x="1" y="57"/>
                      <a:pt x="1" y="6132"/>
                      <a:pt x="3928" y="6132"/>
                    </a:cubicBezTo>
                    <a:cubicBezTo>
                      <a:pt x="7856" y="6132"/>
                      <a:pt x="7856" y="1"/>
                      <a:pt x="39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" name="Google Shape;1106;p32"/>
              <p:cNvSpPr/>
              <p:nvPr/>
            </p:nvSpPr>
            <p:spPr>
              <a:xfrm>
                <a:off x="7120994" y="5071119"/>
                <a:ext cx="102580" cy="79703"/>
              </a:xfrm>
              <a:custGeom>
                <a:avLst/>
                <a:gdLst/>
                <a:ahLst/>
                <a:cxnLst/>
                <a:rect l="l" t="t" r="r" b="b"/>
                <a:pathLst>
                  <a:path w="7856" h="6104" extrusionOk="0">
                    <a:moveTo>
                      <a:pt x="3928" y="1"/>
                    </a:moveTo>
                    <a:cubicBezTo>
                      <a:pt x="0" y="29"/>
                      <a:pt x="0" y="6104"/>
                      <a:pt x="3928" y="6104"/>
                    </a:cubicBezTo>
                    <a:cubicBezTo>
                      <a:pt x="7855" y="6104"/>
                      <a:pt x="7855" y="1"/>
                      <a:pt x="39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5" name="Google Shape;1107;p32"/>
              <p:cNvSpPr/>
              <p:nvPr/>
            </p:nvSpPr>
            <p:spPr>
              <a:xfrm>
                <a:off x="7431645" y="4665631"/>
                <a:ext cx="102593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57" h="6105" extrusionOk="0">
                    <a:moveTo>
                      <a:pt x="3957" y="1"/>
                    </a:moveTo>
                    <a:cubicBezTo>
                      <a:pt x="1" y="1"/>
                      <a:pt x="1" y="6104"/>
                      <a:pt x="3957" y="6104"/>
                    </a:cubicBezTo>
                    <a:cubicBezTo>
                      <a:pt x="7856" y="6104"/>
                      <a:pt x="7856" y="1"/>
                      <a:pt x="39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6" name="Google Shape;1108;p32"/>
              <p:cNvSpPr/>
              <p:nvPr/>
            </p:nvSpPr>
            <p:spPr>
              <a:xfrm>
                <a:off x="7286276" y="4482996"/>
                <a:ext cx="102958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85" h="6105" extrusionOk="0">
                    <a:moveTo>
                      <a:pt x="3957" y="1"/>
                    </a:moveTo>
                    <a:cubicBezTo>
                      <a:pt x="29" y="1"/>
                      <a:pt x="1" y="6104"/>
                      <a:pt x="3957" y="6104"/>
                    </a:cubicBezTo>
                    <a:cubicBezTo>
                      <a:pt x="7885" y="6104"/>
                      <a:pt x="7885" y="1"/>
                      <a:pt x="39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1109;p32"/>
              <p:cNvSpPr/>
              <p:nvPr/>
            </p:nvSpPr>
            <p:spPr>
              <a:xfrm>
                <a:off x="7519091" y="4466021"/>
                <a:ext cx="102958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85" h="6105" extrusionOk="0">
                    <a:moveTo>
                      <a:pt x="3957" y="1"/>
                    </a:moveTo>
                    <a:cubicBezTo>
                      <a:pt x="1" y="1"/>
                      <a:pt x="1" y="6104"/>
                      <a:pt x="3957" y="6104"/>
                    </a:cubicBezTo>
                    <a:cubicBezTo>
                      <a:pt x="7884" y="6104"/>
                      <a:pt x="7884" y="1"/>
                      <a:pt x="39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8" name="Google Shape;1110;p32"/>
              <p:cNvSpPr/>
              <p:nvPr/>
            </p:nvSpPr>
            <p:spPr>
              <a:xfrm>
                <a:off x="7784746" y="4428768"/>
                <a:ext cx="102580" cy="79703"/>
              </a:xfrm>
              <a:custGeom>
                <a:avLst/>
                <a:gdLst/>
                <a:ahLst/>
                <a:cxnLst/>
                <a:rect l="l" t="t" r="r" b="b"/>
                <a:pathLst>
                  <a:path w="7856" h="6104" extrusionOk="0">
                    <a:moveTo>
                      <a:pt x="3928" y="0"/>
                    </a:moveTo>
                    <a:cubicBezTo>
                      <a:pt x="0" y="0"/>
                      <a:pt x="0" y="6103"/>
                      <a:pt x="3928" y="6103"/>
                    </a:cubicBezTo>
                    <a:cubicBezTo>
                      <a:pt x="7856" y="6103"/>
                      <a:pt x="7856" y="0"/>
                      <a:pt x="39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9" name="Google Shape;1111;p32"/>
              <p:cNvSpPr/>
              <p:nvPr/>
            </p:nvSpPr>
            <p:spPr>
              <a:xfrm>
                <a:off x="7584770" y="4834987"/>
                <a:ext cx="102580" cy="79703"/>
              </a:xfrm>
              <a:custGeom>
                <a:avLst/>
                <a:gdLst/>
                <a:ahLst/>
                <a:cxnLst/>
                <a:rect l="l" t="t" r="r" b="b"/>
                <a:pathLst>
                  <a:path w="7856" h="6104" extrusionOk="0">
                    <a:moveTo>
                      <a:pt x="3956" y="0"/>
                    </a:moveTo>
                    <a:cubicBezTo>
                      <a:pt x="29" y="0"/>
                      <a:pt x="0" y="6104"/>
                      <a:pt x="3956" y="6104"/>
                    </a:cubicBezTo>
                    <a:cubicBezTo>
                      <a:pt x="7856" y="6104"/>
                      <a:pt x="7856" y="0"/>
                      <a:pt x="39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0" name="Google Shape;1112;p32"/>
              <p:cNvSpPr/>
              <p:nvPr/>
            </p:nvSpPr>
            <p:spPr>
              <a:xfrm>
                <a:off x="7577758" y="5017988"/>
                <a:ext cx="102214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6105" extrusionOk="0">
                    <a:moveTo>
                      <a:pt x="3928" y="1"/>
                    </a:moveTo>
                    <a:cubicBezTo>
                      <a:pt x="1" y="1"/>
                      <a:pt x="1" y="6104"/>
                      <a:pt x="3928" y="6104"/>
                    </a:cubicBezTo>
                    <a:cubicBezTo>
                      <a:pt x="7828" y="6104"/>
                      <a:pt x="7828" y="1"/>
                      <a:pt x="39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1" name="Google Shape;1113;p32"/>
              <p:cNvSpPr/>
              <p:nvPr/>
            </p:nvSpPr>
            <p:spPr>
              <a:xfrm>
                <a:off x="7710579" y="4656778"/>
                <a:ext cx="102214" cy="80082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6133" extrusionOk="0">
                    <a:moveTo>
                      <a:pt x="3928" y="1"/>
                    </a:moveTo>
                    <a:cubicBezTo>
                      <a:pt x="1" y="1"/>
                      <a:pt x="1" y="6132"/>
                      <a:pt x="3928" y="6132"/>
                    </a:cubicBezTo>
                    <a:cubicBezTo>
                      <a:pt x="7828" y="6132"/>
                      <a:pt x="7828" y="1"/>
                      <a:pt x="39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2" name="Google Shape;1114;p32"/>
              <p:cNvSpPr/>
              <p:nvPr/>
            </p:nvSpPr>
            <p:spPr>
              <a:xfrm>
                <a:off x="7965161" y="4774113"/>
                <a:ext cx="102958" cy="79703"/>
              </a:xfrm>
              <a:custGeom>
                <a:avLst/>
                <a:gdLst/>
                <a:ahLst/>
                <a:cxnLst/>
                <a:rect l="l" t="t" r="r" b="b"/>
                <a:pathLst>
                  <a:path w="7885" h="6104" extrusionOk="0">
                    <a:moveTo>
                      <a:pt x="3957" y="0"/>
                    </a:moveTo>
                    <a:cubicBezTo>
                      <a:pt x="29" y="0"/>
                      <a:pt x="1" y="6104"/>
                      <a:pt x="3957" y="6104"/>
                    </a:cubicBezTo>
                    <a:cubicBezTo>
                      <a:pt x="7884" y="6104"/>
                      <a:pt x="7884" y="0"/>
                      <a:pt x="395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3" name="Google Shape;1115;p32"/>
              <p:cNvSpPr/>
              <p:nvPr/>
            </p:nvSpPr>
            <p:spPr>
              <a:xfrm>
                <a:off x="7858899" y="5017988"/>
                <a:ext cx="102593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57" h="6105" extrusionOk="0">
                    <a:moveTo>
                      <a:pt x="3929" y="1"/>
                    </a:moveTo>
                    <a:cubicBezTo>
                      <a:pt x="1" y="1"/>
                      <a:pt x="1" y="6104"/>
                      <a:pt x="3929" y="6104"/>
                    </a:cubicBezTo>
                    <a:cubicBezTo>
                      <a:pt x="7856" y="6104"/>
                      <a:pt x="7856" y="1"/>
                      <a:pt x="39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" name="Google Shape;1116;p32"/>
              <p:cNvSpPr/>
              <p:nvPr/>
            </p:nvSpPr>
            <p:spPr>
              <a:xfrm>
                <a:off x="7354540" y="4949357"/>
                <a:ext cx="102945" cy="79716"/>
              </a:xfrm>
              <a:custGeom>
                <a:avLst/>
                <a:gdLst/>
                <a:ahLst/>
                <a:cxnLst/>
                <a:rect l="l" t="t" r="r" b="b"/>
                <a:pathLst>
                  <a:path w="7884" h="6105" extrusionOk="0">
                    <a:moveTo>
                      <a:pt x="3956" y="1"/>
                    </a:moveTo>
                    <a:cubicBezTo>
                      <a:pt x="0" y="1"/>
                      <a:pt x="0" y="6104"/>
                      <a:pt x="3956" y="6104"/>
                    </a:cubicBezTo>
                    <a:cubicBezTo>
                      <a:pt x="7884" y="6104"/>
                      <a:pt x="7884" y="1"/>
                      <a:pt x="39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" name="Google Shape;1117;p32"/>
              <p:cNvSpPr/>
              <p:nvPr/>
            </p:nvSpPr>
            <p:spPr>
              <a:xfrm>
                <a:off x="5968735" y="4444633"/>
                <a:ext cx="102214" cy="80069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6132" extrusionOk="0">
                    <a:moveTo>
                      <a:pt x="3900" y="0"/>
                    </a:moveTo>
                    <a:cubicBezTo>
                      <a:pt x="0" y="0"/>
                      <a:pt x="0" y="6132"/>
                      <a:pt x="3900" y="6132"/>
                    </a:cubicBezTo>
                    <a:cubicBezTo>
                      <a:pt x="7828" y="6132"/>
                      <a:pt x="7828" y="0"/>
                      <a:pt x="39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6" name="Google Shape;1118;p32"/>
              <p:cNvSpPr/>
              <p:nvPr/>
            </p:nvSpPr>
            <p:spPr>
              <a:xfrm>
                <a:off x="5681470" y="3520384"/>
                <a:ext cx="509765" cy="476533"/>
              </a:xfrm>
              <a:custGeom>
                <a:avLst/>
                <a:gdLst/>
                <a:ahLst/>
                <a:cxnLst/>
                <a:rect l="l" t="t" r="r" b="b"/>
                <a:pathLst>
                  <a:path w="39040" h="36495" extrusionOk="0">
                    <a:moveTo>
                      <a:pt x="15974" y="1"/>
                    </a:moveTo>
                    <a:cubicBezTo>
                      <a:pt x="15967" y="1"/>
                      <a:pt x="15960" y="1"/>
                      <a:pt x="15954" y="1"/>
                    </a:cubicBezTo>
                    <a:cubicBezTo>
                      <a:pt x="13269" y="509"/>
                      <a:pt x="14089" y="8478"/>
                      <a:pt x="15671" y="14214"/>
                    </a:cubicBezTo>
                    <a:cubicBezTo>
                      <a:pt x="14634" y="11290"/>
                      <a:pt x="10197" y="4266"/>
                      <a:pt x="7346" y="4266"/>
                    </a:cubicBezTo>
                    <a:cubicBezTo>
                      <a:pt x="7166" y="4266"/>
                      <a:pt x="6993" y="4293"/>
                      <a:pt x="6827" y="4352"/>
                    </a:cubicBezTo>
                    <a:cubicBezTo>
                      <a:pt x="4708" y="5595"/>
                      <a:pt x="7618" y="13705"/>
                      <a:pt x="9144" y="16898"/>
                    </a:cubicBezTo>
                    <a:cubicBezTo>
                      <a:pt x="5852" y="14044"/>
                      <a:pt x="3674" y="12889"/>
                      <a:pt x="2408" y="12889"/>
                    </a:cubicBezTo>
                    <a:cubicBezTo>
                      <a:pt x="0" y="12889"/>
                      <a:pt x="885" y="17063"/>
                      <a:pt x="3662" y="21673"/>
                    </a:cubicBezTo>
                    <a:cubicBezTo>
                      <a:pt x="8655" y="29986"/>
                      <a:pt x="11070" y="36495"/>
                      <a:pt x="18468" y="36495"/>
                    </a:cubicBezTo>
                    <a:cubicBezTo>
                      <a:pt x="18815" y="36495"/>
                      <a:pt x="19173" y="36481"/>
                      <a:pt x="19542" y="36451"/>
                    </a:cubicBezTo>
                    <a:lnTo>
                      <a:pt x="28923" y="33908"/>
                    </a:lnTo>
                    <a:cubicBezTo>
                      <a:pt x="35083" y="29783"/>
                      <a:pt x="39039" y="18000"/>
                      <a:pt x="35648" y="13790"/>
                    </a:cubicBezTo>
                    <a:cubicBezTo>
                      <a:pt x="35361" y="13662"/>
                      <a:pt x="35077" y="13603"/>
                      <a:pt x="34797" y="13603"/>
                    </a:cubicBezTo>
                    <a:cubicBezTo>
                      <a:pt x="32845" y="13603"/>
                      <a:pt x="31084" y="16476"/>
                      <a:pt x="29799" y="19046"/>
                    </a:cubicBezTo>
                    <a:cubicBezTo>
                      <a:pt x="29093" y="11642"/>
                      <a:pt x="30195" y="1046"/>
                      <a:pt x="25985" y="255"/>
                    </a:cubicBezTo>
                    <a:cubicBezTo>
                      <a:pt x="23555" y="651"/>
                      <a:pt x="22311" y="6867"/>
                      <a:pt x="22368" y="12829"/>
                    </a:cubicBezTo>
                    <a:cubicBezTo>
                      <a:pt x="21071" y="5726"/>
                      <a:pt x="18678" y="1"/>
                      <a:pt x="15974" y="1"/>
                    </a:cubicBezTo>
                    <a:close/>
                  </a:path>
                </a:pathLst>
              </a:custGeom>
              <a:solidFill>
                <a:srgbClr val="EDBB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7" name="Google Shape;1119;p32"/>
              <p:cNvSpPr/>
              <p:nvPr/>
            </p:nvSpPr>
            <p:spPr>
              <a:xfrm>
                <a:off x="5766174" y="3923861"/>
                <a:ext cx="405501" cy="122362"/>
              </a:xfrm>
              <a:custGeom>
                <a:avLst/>
                <a:gdLst/>
                <a:ahLst/>
                <a:cxnLst/>
                <a:rect l="l" t="t" r="r" b="b"/>
                <a:pathLst>
                  <a:path w="31055" h="9371" extrusionOk="0">
                    <a:moveTo>
                      <a:pt x="27491" y="0"/>
                    </a:moveTo>
                    <a:cubicBezTo>
                      <a:pt x="26980" y="0"/>
                      <a:pt x="26471" y="136"/>
                      <a:pt x="26025" y="437"/>
                    </a:cubicBezTo>
                    <a:cubicBezTo>
                      <a:pt x="22298" y="2850"/>
                      <a:pt x="17970" y="3356"/>
                      <a:pt x="13529" y="3356"/>
                    </a:cubicBezTo>
                    <a:cubicBezTo>
                      <a:pt x="10327" y="3356"/>
                      <a:pt x="7066" y="3093"/>
                      <a:pt x="3928" y="3093"/>
                    </a:cubicBezTo>
                    <a:cubicBezTo>
                      <a:pt x="3910" y="3093"/>
                      <a:pt x="3892" y="3093"/>
                      <a:pt x="3875" y="3093"/>
                    </a:cubicBezTo>
                    <a:cubicBezTo>
                      <a:pt x="1" y="3093"/>
                      <a:pt x="19" y="9168"/>
                      <a:pt x="3928" y="9168"/>
                    </a:cubicBezTo>
                    <a:cubicBezTo>
                      <a:pt x="7028" y="9179"/>
                      <a:pt x="10219" y="9370"/>
                      <a:pt x="13388" y="9370"/>
                    </a:cubicBezTo>
                    <a:cubicBezTo>
                      <a:pt x="18886" y="9370"/>
                      <a:pt x="24319" y="8794"/>
                      <a:pt x="29105" y="5693"/>
                    </a:cubicBezTo>
                    <a:cubicBezTo>
                      <a:pt x="30489" y="4817"/>
                      <a:pt x="31054" y="2980"/>
                      <a:pt x="30207" y="1539"/>
                    </a:cubicBezTo>
                    <a:cubicBezTo>
                      <a:pt x="29652" y="601"/>
                      <a:pt x="28565" y="0"/>
                      <a:pt x="274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8" name="Google Shape;1120;p32"/>
              <p:cNvSpPr/>
              <p:nvPr/>
            </p:nvSpPr>
            <p:spPr>
              <a:xfrm>
                <a:off x="6390453" y="2976539"/>
                <a:ext cx="1742967" cy="1407403"/>
              </a:xfrm>
              <a:custGeom>
                <a:avLst/>
                <a:gdLst/>
                <a:ahLst/>
                <a:cxnLst/>
                <a:rect l="l" t="t" r="r" b="b"/>
                <a:pathLst>
                  <a:path w="133484" h="107785" extrusionOk="0">
                    <a:moveTo>
                      <a:pt x="38316" y="1"/>
                    </a:moveTo>
                    <a:cubicBezTo>
                      <a:pt x="21221" y="42724"/>
                      <a:pt x="1" y="95847"/>
                      <a:pt x="65188" y="106160"/>
                    </a:cubicBezTo>
                    <a:cubicBezTo>
                      <a:pt x="71938" y="107229"/>
                      <a:pt x="78059" y="107785"/>
                      <a:pt x="83605" y="107785"/>
                    </a:cubicBezTo>
                    <a:cubicBezTo>
                      <a:pt x="120872" y="107785"/>
                      <a:pt x="132155" y="82689"/>
                      <a:pt x="133484" y="19526"/>
                    </a:cubicBezTo>
                    <a:lnTo>
                      <a:pt x="38316" y="1"/>
                    </a:lnTo>
                    <a:close/>
                  </a:path>
                </a:pathLst>
              </a:custGeom>
              <a:solidFill>
                <a:srgbClr val="EDBB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" name="Google Shape;1121;p32"/>
              <p:cNvSpPr/>
              <p:nvPr/>
            </p:nvSpPr>
            <p:spPr>
              <a:xfrm>
                <a:off x="7963686" y="3845489"/>
                <a:ext cx="310416" cy="258330"/>
              </a:xfrm>
              <a:custGeom>
                <a:avLst/>
                <a:gdLst/>
                <a:ahLst/>
                <a:cxnLst/>
                <a:rect l="l" t="t" r="r" b="b"/>
                <a:pathLst>
                  <a:path w="23773" h="19784" extrusionOk="0">
                    <a:moveTo>
                      <a:pt x="7879" y="1"/>
                    </a:moveTo>
                    <a:cubicBezTo>
                      <a:pt x="6563" y="1"/>
                      <a:pt x="5271" y="174"/>
                      <a:pt x="4070" y="533"/>
                    </a:cubicBezTo>
                    <a:lnTo>
                      <a:pt x="1" y="16837"/>
                    </a:lnTo>
                    <a:cubicBezTo>
                      <a:pt x="2226" y="18677"/>
                      <a:pt x="5908" y="19784"/>
                      <a:pt x="9554" y="19784"/>
                    </a:cubicBezTo>
                    <a:cubicBezTo>
                      <a:pt x="13917" y="19784"/>
                      <a:pt x="18228" y="18197"/>
                      <a:pt x="19921" y="14379"/>
                    </a:cubicBezTo>
                    <a:cubicBezTo>
                      <a:pt x="23773" y="5714"/>
                      <a:pt x="15444" y="1"/>
                      <a:pt x="7879" y="1"/>
                    </a:cubicBezTo>
                    <a:close/>
                  </a:path>
                </a:pathLst>
              </a:custGeom>
              <a:solidFill>
                <a:srgbClr val="EDBB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1122;p32"/>
              <p:cNvSpPr/>
              <p:nvPr/>
            </p:nvSpPr>
            <p:spPr>
              <a:xfrm>
                <a:off x="6768637" y="3791196"/>
                <a:ext cx="212158" cy="207745"/>
              </a:xfrm>
              <a:custGeom>
                <a:avLst/>
                <a:gdLst/>
                <a:ahLst/>
                <a:cxnLst/>
                <a:rect l="l" t="t" r="r" b="b"/>
                <a:pathLst>
                  <a:path w="16248" h="15910" extrusionOk="0">
                    <a:moveTo>
                      <a:pt x="8138" y="1"/>
                    </a:moveTo>
                    <a:cubicBezTo>
                      <a:pt x="4013" y="1"/>
                      <a:pt x="0" y="3646"/>
                      <a:pt x="170" y="7941"/>
                    </a:cubicBezTo>
                    <a:cubicBezTo>
                      <a:pt x="396" y="12264"/>
                      <a:pt x="3674" y="15909"/>
                      <a:pt x="8138" y="15909"/>
                    </a:cubicBezTo>
                    <a:cubicBezTo>
                      <a:pt x="12264" y="15909"/>
                      <a:pt x="16248" y="12264"/>
                      <a:pt x="16078" y="7941"/>
                    </a:cubicBezTo>
                    <a:cubicBezTo>
                      <a:pt x="15909" y="3646"/>
                      <a:pt x="12574" y="1"/>
                      <a:pt x="81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" name="Google Shape;1123;p32"/>
              <p:cNvSpPr/>
              <p:nvPr/>
            </p:nvSpPr>
            <p:spPr>
              <a:xfrm>
                <a:off x="7549724" y="3977161"/>
                <a:ext cx="212158" cy="207366"/>
              </a:xfrm>
              <a:custGeom>
                <a:avLst/>
                <a:gdLst/>
                <a:ahLst/>
                <a:cxnLst/>
                <a:rect l="l" t="t" r="r" b="b"/>
                <a:pathLst>
                  <a:path w="16248" h="15881" extrusionOk="0">
                    <a:moveTo>
                      <a:pt x="8110" y="0"/>
                    </a:moveTo>
                    <a:cubicBezTo>
                      <a:pt x="3984" y="0"/>
                      <a:pt x="0" y="3645"/>
                      <a:pt x="170" y="7940"/>
                    </a:cubicBezTo>
                    <a:cubicBezTo>
                      <a:pt x="367" y="12263"/>
                      <a:pt x="3673" y="15880"/>
                      <a:pt x="8110" y="15880"/>
                    </a:cubicBezTo>
                    <a:cubicBezTo>
                      <a:pt x="12235" y="15880"/>
                      <a:pt x="16247" y="12263"/>
                      <a:pt x="16050" y="7940"/>
                    </a:cubicBezTo>
                    <a:cubicBezTo>
                      <a:pt x="15880" y="3645"/>
                      <a:pt x="12574" y="0"/>
                      <a:pt x="811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4;p32"/>
              <p:cNvSpPr/>
              <p:nvPr/>
            </p:nvSpPr>
            <p:spPr>
              <a:xfrm>
                <a:off x="7178917" y="3818526"/>
                <a:ext cx="183837" cy="105139"/>
              </a:xfrm>
              <a:custGeom>
                <a:avLst/>
                <a:gdLst/>
                <a:ahLst/>
                <a:cxnLst/>
                <a:rect l="l" t="t" r="r" b="b"/>
                <a:pathLst>
                  <a:path w="14079" h="8052" extrusionOk="0">
                    <a:moveTo>
                      <a:pt x="6164" y="0"/>
                    </a:moveTo>
                    <a:cubicBezTo>
                      <a:pt x="4080" y="0"/>
                      <a:pt x="2072" y="949"/>
                      <a:pt x="424" y="2288"/>
                    </a:cubicBezTo>
                    <a:cubicBezTo>
                      <a:pt x="0" y="2627"/>
                      <a:pt x="57" y="3333"/>
                      <a:pt x="424" y="3700"/>
                    </a:cubicBezTo>
                    <a:cubicBezTo>
                      <a:pt x="624" y="3901"/>
                      <a:pt x="856" y="3987"/>
                      <a:pt x="1090" y="3987"/>
                    </a:cubicBezTo>
                    <a:cubicBezTo>
                      <a:pt x="1351" y="3987"/>
                      <a:pt x="1613" y="3879"/>
                      <a:pt x="1837" y="3700"/>
                    </a:cubicBezTo>
                    <a:cubicBezTo>
                      <a:pt x="3079" y="2682"/>
                      <a:pt x="4600" y="1972"/>
                      <a:pt x="6157" y="1972"/>
                    </a:cubicBezTo>
                    <a:cubicBezTo>
                      <a:pt x="6760" y="1972"/>
                      <a:pt x="7369" y="2079"/>
                      <a:pt x="7969" y="2316"/>
                    </a:cubicBezTo>
                    <a:cubicBezTo>
                      <a:pt x="10060" y="3164"/>
                      <a:pt x="11359" y="5255"/>
                      <a:pt x="11953" y="7346"/>
                    </a:cubicBezTo>
                    <a:cubicBezTo>
                      <a:pt x="12099" y="7839"/>
                      <a:pt x="12484" y="8052"/>
                      <a:pt x="12876" y="8052"/>
                    </a:cubicBezTo>
                    <a:cubicBezTo>
                      <a:pt x="13471" y="8052"/>
                      <a:pt x="14079" y="7559"/>
                      <a:pt x="13874" y="6809"/>
                    </a:cubicBezTo>
                    <a:cubicBezTo>
                      <a:pt x="13055" y="4011"/>
                      <a:pt x="11275" y="1468"/>
                      <a:pt x="8506" y="423"/>
                    </a:cubicBezTo>
                    <a:cubicBezTo>
                      <a:pt x="7724" y="132"/>
                      <a:pt x="6939" y="0"/>
                      <a:pt x="61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" name="Google Shape;1125;p32"/>
              <p:cNvSpPr/>
              <p:nvPr/>
            </p:nvSpPr>
            <p:spPr>
              <a:xfrm>
                <a:off x="7041369" y="3894873"/>
                <a:ext cx="401727" cy="238104"/>
              </a:xfrm>
              <a:custGeom>
                <a:avLst/>
                <a:gdLst/>
                <a:ahLst/>
                <a:cxnLst/>
                <a:rect l="l" t="t" r="r" b="b"/>
                <a:pathLst>
                  <a:path w="30766" h="18235" extrusionOk="0">
                    <a:moveTo>
                      <a:pt x="1492" y="1"/>
                    </a:moveTo>
                    <a:lnTo>
                      <a:pt x="1492" y="1"/>
                    </a:lnTo>
                    <a:cubicBezTo>
                      <a:pt x="0" y="11371"/>
                      <a:pt x="8407" y="18234"/>
                      <a:pt x="16882" y="18234"/>
                    </a:cubicBezTo>
                    <a:cubicBezTo>
                      <a:pt x="22371" y="18234"/>
                      <a:pt x="27889" y="15356"/>
                      <a:pt x="30766" y="8958"/>
                    </a:cubicBezTo>
                    <a:cubicBezTo>
                      <a:pt x="21583" y="7998"/>
                      <a:pt x="10732" y="5087"/>
                      <a:pt x="149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" name="Google Shape;1126;p32"/>
              <p:cNvSpPr/>
              <p:nvPr/>
            </p:nvSpPr>
            <p:spPr>
              <a:xfrm>
                <a:off x="7054453" y="3393439"/>
                <a:ext cx="267848" cy="100034"/>
              </a:xfrm>
              <a:custGeom>
                <a:avLst/>
                <a:gdLst/>
                <a:ahLst/>
                <a:cxnLst/>
                <a:rect l="l" t="t" r="r" b="b"/>
                <a:pathLst>
                  <a:path w="20513" h="7661" extrusionOk="0">
                    <a:moveTo>
                      <a:pt x="7608" y="1"/>
                    </a:moveTo>
                    <a:cubicBezTo>
                      <a:pt x="5309" y="1"/>
                      <a:pt x="3035" y="427"/>
                      <a:pt x="1055" y="1246"/>
                    </a:cubicBezTo>
                    <a:cubicBezTo>
                      <a:pt x="0" y="1698"/>
                      <a:pt x="285" y="3245"/>
                      <a:pt x="1196" y="3245"/>
                    </a:cubicBezTo>
                    <a:cubicBezTo>
                      <a:pt x="1309" y="3245"/>
                      <a:pt x="1432" y="3220"/>
                      <a:pt x="1564" y="3167"/>
                    </a:cubicBezTo>
                    <a:cubicBezTo>
                      <a:pt x="3399" y="2403"/>
                      <a:pt x="5543" y="1991"/>
                      <a:pt x="7703" y="1991"/>
                    </a:cubicBezTo>
                    <a:cubicBezTo>
                      <a:pt x="11930" y="1991"/>
                      <a:pt x="16216" y="3570"/>
                      <a:pt x="18348" y="7180"/>
                    </a:cubicBezTo>
                    <a:cubicBezTo>
                      <a:pt x="18549" y="7520"/>
                      <a:pt x="18852" y="7661"/>
                      <a:pt x="19154" y="7661"/>
                    </a:cubicBezTo>
                    <a:cubicBezTo>
                      <a:pt x="19833" y="7661"/>
                      <a:pt x="20513" y="6953"/>
                      <a:pt x="20044" y="6191"/>
                    </a:cubicBezTo>
                    <a:cubicBezTo>
                      <a:pt x="17559" y="1954"/>
                      <a:pt x="12528" y="1"/>
                      <a:pt x="76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" name="Google Shape;1127;p32"/>
              <p:cNvSpPr/>
              <p:nvPr/>
            </p:nvSpPr>
            <p:spPr>
              <a:xfrm>
                <a:off x="7482830" y="3488537"/>
                <a:ext cx="252584" cy="126841"/>
              </a:xfrm>
              <a:custGeom>
                <a:avLst/>
                <a:gdLst/>
                <a:ahLst/>
                <a:cxnLst/>
                <a:rect l="l" t="t" r="r" b="b"/>
                <a:pathLst>
                  <a:path w="19344" h="9714" extrusionOk="0">
                    <a:moveTo>
                      <a:pt x="5742" y="1"/>
                    </a:moveTo>
                    <a:cubicBezTo>
                      <a:pt x="4203" y="1"/>
                      <a:pt x="2663" y="188"/>
                      <a:pt x="1167" y="518"/>
                    </a:cubicBezTo>
                    <a:cubicBezTo>
                      <a:pt x="1" y="730"/>
                      <a:pt x="401" y="2435"/>
                      <a:pt x="1458" y="2435"/>
                    </a:cubicBezTo>
                    <a:cubicBezTo>
                      <a:pt x="1528" y="2435"/>
                      <a:pt x="1601" y="2427"/>
                      <a:pt x="1676" y="2411"/>
                    </a:cubicBezTo>
                    <a:cubicBezTo>
                      <a:pt x="2929" y="2142"/>
                      <a:pt x="4223" y="2000"/>
                      <a:pt x="5509" y="2000"/>
                    </a:cubicBezTo>
                    <a:cubicBezTo>
                      <a:pt x="10430" y="2000"/>
                      <a:pt x="15234" y="4078"/>
                      <a:pt x="17160" y="9052"/>
                    </a:cubicBezTo>
                    <a:cubicBezTo>
                      <a:pt x="17340" y="9511"/>
                      <a:pt x="17751" y="9713"/>
                      <a:pt x="18151" y="9713"/>
                    </a:cubicBezTo>
                    <a:cubicBezTo>
                      <a:pt x="18759" y="9713"/>
                      <a:pt x="19343" y="9248"/>
                      <a:pt x="19053" y="8515"/>
                    </a:cubicBezTo>
                    <a:cubicBezTo>
                      <a:pt x="17782" y="5209"/>
                      <a:pt x="15352" y="2581"/>
                      <a:pt x="12074" y="1225"/>
                    </a:cubicBezTo>
                    <a:cubicBezTo>
                      <a:pt x="10047" y="368"/>
                      <a:pt x="7896" y="1"/>
                      <a:pt x="57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6" name="Google Shape;1128;p32"/>
              <p:cNvSpPr/>
              <p:nvPr/>
            </p:nvSpPr>
            <p:spPr>
              <a:xfrm>
                <a:off x="6679716" y="2472193"/>
                <a:ext cx="1241559" cy="875531"/>
              </a:xfrm>
              <a:custGeom>
                <a:avLst/>
                <a:gdLst/>
                <a:ahLst/>
                <a:cxnLst/>
                <a:rect l="l" t="t" r="r" b="b"/>
                <a:pathLst>
                  <a:path w="95084" h="67052" extrusionOk="0">
                    <a:moveTo>
                      <a:pt x="51419" y="1"/>
                    </a:moveTo>
                    <a:cubicBezTo>
                      <a:pt x="47537" y="1"/>
                      <a:pt x="43959" y="316"/>
                      <a:pt x="40972" y="790"/>
                    </a:cubicBezTo>
                    <a:cubicBezTo>
                      <a:pt x="15768" y="4011"/>
                      <a:pt x="3956" y="21870"/>
                      <a:pt x="1" y="65724"/>
                    </a:cubicBezTo>
                    <a:cubicBezTo>
                      <a:pt x="1" y="65724"/>
                      <a:pt x="15768" y="67052"/>
                      <a:pt x="32863" y="67052"/>
                    </a:cubicBezTo>
                    <a:cubicBezTo>
                      <a:pt x="55637" y="67052"/>
                      <a:pt x="87341" y="62163"/>
                      <a:pt x="93049" y="34500"/>
                    </a:cubicBezTo>
                    <a:lnTo>
                      <a:pt x="95083" y="28058"/>
                    </a:lnTo>
                    <a:cubicBezTo>
                      <a:pt x="89245" y="5525"/>
                      <a:pt x="67667" y="1"/>
                      <a:pt x="5141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7" name="Google Shape;1129;p32"/>
              <p:cNvSpPr/>
              <p:nvPr/>
            </p:nvSpPr>
            <p:spPr>
              <a:xfrm>
                <a:off x="7724969" y="2823048"/>
                <a:ext cx="636331" cy="1119446"/>
              </a:xfrm>
              <a:custGeom>
                <a:avLst/>
                <a:gdLst/>
                <a:ahLst/>
                <a:cxnLst/>
                <a:rect l="l" t="t" r="r" b="b"/>
                <a:pathLst>
                  <a:path w="48733" h="85732" extrusionOk="0">
                    <a:moveTo>
                      <a:pt x="18576" y="1"/>
                    </a:moveTo>
                    <a:cubicBezTo>
                      <a:pt x="17318" y="1"/>
                      <a:pt x="16006" y="111"/>
                      <a:pt x="14638" y="340"/>
                    </a:cubicBezTo>
                    <a:lnTo>
                      <a:pt x="1" y="23115"/>
                    </a:lnTo>
                    <a:cubicBezTo>
                      <a:pt x="792" y="45889"/>
                      <a:pt x="7828" y="69060"/>
                      <a:pt x="25799" y="85731"/>
                    </a:cubicBezTo>
                    <a:cubicBezTo>
                      <a:pt x="47499" y="63489"/>
                      <a:pt x="48732" y="1"/>
                      <a:pt x="18576" y="1"/>
                    </a:cubicBezTo>
                    <a:close/>
                  </a:path>
                </a:pathLst>
              </a:custGeom>
              <a:solidFill>
                <a:srgbClr val="7E4E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8" name="Google Shape;1130;p32"/>
              <p:cNvSpPr/>
              <p:nvPr/>
            </p:nvSpPr>
            <p:spPr>
              <a:xfrm>
                <a:off x="7782174" y="3083114"/>
                <a:ext cx="589820" cy="530108"/>
              </a:xfrm>
              <a:custGeom>
                <a:avLst/>
                <a:gdLst/>
                <a:ahLst/>
                <a:cxnLst/>
                <a:rect l="l" t="t" r="r" b="b"/>
                <a:pathLst>
                  <a:path w="45171" h="40598" extrusionOk="0">
                    <a:moveTo>
                      <a:pt x="31395" y="0"/>
                    </a:moveTo>
                    <a:cubicBezTo>
                      <a:pt x="25696" y="0"/>
                      <a:pt x="24017" y="12445"/>
                      <a:pt x="24017" y="15178"/>
                    </a:cubicBezTo>
                    <a:cubicBezTo>
                      <a:pt x="23198" y="11991"/>
                      <a:pt x="20159" y="2330"/>
                      <a:pt x="16142" y="2330"/>
                    </a:cubicBezTo>
                    <a:cubicBezTo>
                      <a:pt x="15173" y="2330"/>
                      <a:pt x="14148" y="2892"/>
                      <a:pt x="13082" y="4243"/>
                    </a:cubicBezTo>
                    <a:cubicBezTo>
                      <a:pt x="10087" y="8199"/>
                      <a:pt x="14071" y="14924"/>
                      <a:pt x="16558" y="17891"/>
                    </a:cubicBezTo>
                    <a:cubicBezTo>
                      <a:pt x="13916" y="17084"/>
                      <a:pt x="11699" y="16743"/>
                      <a:pt x="9878" y="16743"/>
                    </a:cubicBezTo>
                    <a:cubicBezTo>
                      <a:pt x="1" y="16743"/>
                      <a:pt x="1771" y="26770"/>
                      <a:pt x="10537" y="26770"/>
                    </a:cubicBezTo>
                    <a:cubicBezTo>
                      <a:pt x="12600" y="26770"/>
                      <a:pt x="15051" y="26215"/>
                      <a:pt x="17829" y="24842"/>
                    </a:cubicBezTo>
                    <a:lnTo>
                      <a:pt x="17829" y="24842"/>
                    </a:lnTo>
                    <a:cubicBezTo>
                      <a:pt x="9166" y="33254"/>
                      <a:pt x="11758" y="40597"/>
                      <a:pt x="16370" y="40597"/>
                    </a:cubicBezTo>
                    <a:cubicBezTo>
                      <a:pt x="19551" y="40597"/>
                      <a:pt x="23693" y="37105"/>
                      <a:pt x="25769" y="28063"/>
                    </a:cubicBezTo>
                    <a:cubicBezTo>
                      <a:pt x="25769" y="32836"/>
                      <a:pt x="28703" y="39964"/>
                      <a:pt x="33498" y="39964"/>
                    </a:cubicBezTo>
                    <a:cubicBezTo>
                      <a:pt x="34692" y="39964"/>
                      <a:pt x="36002" y="39521"/>
                      <a:pt x="37411" y="38490"/>
                    </a:cubicBezTo>
                    <a:cubicBezTo>
                      <a:pt x="41917" y="35160"/>
                      <a:pt x="38062" y="27794"/>
                      <a:pt x="33312" y="25136"/>
                    </a:cubicBezTo>
                    <a:lnTo>
                      <a:pt x="33312" y="25136"/>
                    </a:lnTo>
                    <a:cubicBezTo>
                      <a:pt x="34824" y="25648"/>
                      <a:pt x="36501" y="25959"/>
                      <a:pt x="38105" y="25959"/>
                    </a:cubicBezTo>
                    <a:cubicBezTo>
                      <a:pt x="41799" y="25959"/>
                      <a:pt x="45108" y="24307"/>
                      <a:pt x="45125" y="19643"/>
                    </a:cubicBezTo>
                    <a:cubicBezTo>
                      <a:pt x="45170" y="16043"/>
                      <a:pt x="42665" y="14880"/>
                      <a:pt x="39647" y="14880"/>
                    </a:cubicBezTo>
                    <a:cubicBezTo>
                      <a:pt x="37027" y="14880"/>
                      <a:pt x="34019" y="15757"/>
                      <a:pt x="31958" y="16676"/>
                    </a:cubicBezTo>
                    <a:cubicBezTo>
                      <a:pt x="33935" y="13681"/>
                      <a:pt x="39389" y="2774"/>
                      <a:pt x="32946" y="287"/>
                    </a:cubicBezTo>
                    <a:cubicBezTo>
                      <a:pt x="32399" y="91"/>
                      <a:pt x="31882" y="0"/>
                      <a:pt x="313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9" name="Google Shape;1131;p32"/>
              <p:cNvSpPr/>
              <p:nvPr/>
            </p:nvSpPr>
            <p:spPr>
              <a:xfrm>
                <a:off x="8020133" y="3286472"/>
                <a:ext cx="163101" cy="159772"/>
              </a:xfrm>
              <a:custGeom>
                <a:avLst/>
                <a:gdLst/>
                <a:ahLst/>
                <a:cxnLst/>
                <a:rect l="l" t="t" r="r" b="b"/>
                <a:pathLst>
                  <a:path w="12491" h="12236" extrusionOk="0">
                    <a:moveTo>
                      <a:pt x="6246" y="0"/>
                    </a:moveTo>
                    <a:cubicBezTo>
                      <a:pt x="3053" y="0"/>
                      <a:pt x="1" y="2797"/>
                      <a:pt x="142" y="6132"/>
                    </a:cubicBezTo>
                    <a:cubicBezTo>
                      <a:pt x="312" y="9438"/>
                      <a:pt x="2827" y="12235"/>
                      <a:pt x="6246" y="12235"/>
                    </a:cubicBezTo>
                    <a:cubicBezTo>
                      <a:pt x="9410" y="12235"/>
                      <a:pt x="12490" y="9438"/>
                      <a:pt x="12349" y="6132"/>
                    </a:cubicBezTo>
                    <a:cubicBezTo>
                      <a:pt x="12208" y="2797"/>
                      <a:pt x="9665" y="0"/>
                      <a:pt x="62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0" name="Google Shape;1132;p32"/>
              <p:cNvSpPr/>
              <p:nvPr/>
            </p:nvSpPr>
            <p:spPr>
              <a:xfrm>
                <a:off x="6795196" y="2917872"/>
                <a:ext cx="992514" cy="317689"/>
              </a:xfrm>
              <a:custGeom>
                <a:avLst/>
                <a:gdLst/>
                <a:ahLst/>
                <a:cxnLst/>
                <a:rect l="l" t="t" r="r" b="b"/>
                <a:pathLst>
                  <a:path w="76011" h="24330" extrusionOk="0">
                    <a:moveTo>
                      <a:pt x="76010" y="1"/>
                    </a:moveTo>
                    <a:lnTo>
                      <a:pt x="76010" y="1"/>
                    </a:lnTo>
                    <a:cubicBezTo>
                      <a:pt x="72365" y="3109"/>
                      <a:pt x="68607" y="6019"/>
                      <a:pt x="64623" y="8619"/>
                    </a:cubicBezTo>
                    <a:cubicBezTo>
                      <a:pt x="60667" y="11190"/>
                      <a:pt x="56457" y="13423"/>
                      <a:pt x="52162" y="15203"/>
                    </a:cubicBezTo>
                    <a:cubicBezTo>
                      <a:pt x="47839" y="17011"/>
                      <a:pt x="43374" y="18396"/>
                      <a:pt x="38797" y="19243"/>
                    </a:cubicBezTo>
                    <a:cubicBezTo>
                      <a:pt x="35830" y="19780"/>
                      <a:pt x="32863" y="20063"/>
                      <a:pt x="29896" y="20091"/>
                    </a:cubicBezTo>
                    <a:cubicBezTo>
                      <a:pt x="30715" y="19159"/>
                      <a:pt x="31507" y="18255"/>
                      <a:pt x="32213" y="17294"/>
                    </a:cubicBezTo>
                    <a:cubicBezTo>
                      <a:pt x="33908" y="15005"/>
                      <a:pt x="35378" y="12547"/>
                      <a:pt x="36678" y="9975"/>
                    </a:cubicBezTo>
                    <a:cubicBezTo>
                      <a:pt x="37017" y="9297"/>
                      <a:pt x="36960" y="8478"/>
                      <a:pt x="36508" y="7828"/>
                    </a:cubicBezTo>
                    <a:cubicBezTo>
                      <a:pt x="36102" y="7286"/>
                      <a:pt x="35472" y="6988"/>
                      <a:pt x="34838" y="6988"/>
                    </a:cubicBezTo>
                    <a:cubicBezTo>
                      <a:pt x="34414" y="6988"/>
                      <a:pt x="33988" y="7121"/>
                      <a:pt x="33626" y="7404"/>
                    </a:cubicBezTo>
                    <a:cubicBezTo>
                      <a:pt x="31309" y="9099"/>
                      <a:pt x="28907" y="10625"/>
                      <a:pt x="26420" y="11953"/>
                    </a:cubicBezTo>
                    <a:cubicBezTo>
                      <a:pt x="23906" y="13253"/>
                      <a:pt x="21278" y="14270"/>
                      <a:pt x="18537" y="14977"/>
                    </a:cubicBezTo>
                    <a:cubicBezTo>
                      <a:pt x="15824" y="15683"/>
                      <a:pt x="12942" y="16050"/>
                      <a:pt x="10060" y="16305"/>
                    </a:cubicBezTo>
                    <a:cubicBezTo>
                      <a:pt x="8393" y="16418"/>
                      <a:pt x="6698" y="16531"/>
                      <a:pt x="5002" y="16587"/>
                    </a:cubicBezTo>
                    <a:cubicBezTo>
                      <a:pt x="6584" y="15401"/>
                      <a:pt x="8195" y="14157"/>
                      <a:pt x="9749" y="12858"/>
                    </a:cubicBezTo>
                    <a:cubicBezTo>
                      <a:pt x="11021" y="11756"/>
                      <a:pt x="12208" y="10625"/>
                      <a:pt x="13338" y="9354"/>
                    </a:cubicBezTo>
                    <a:cubicBezTo>
                      <a:pt x="14440" y="8082"/>
                      <a:pt x="15400" y="6698"/>
                      <a:pt x="16192" y="5285"/>
                    </a:cubicBezTo>
                    <a:lnTo>
                      <a:pt x="16192" y="5285"/>
                    </a:lnTo>
                    <a:cubicBezTo>
                      <a:pt x="14129" y="7856"/>
                      <a:pt x="11614" y="9947"/>
                      <a:pt x="8902" y="11727"/>
                    </a:cubicBezTo>
                    <a:cubicBezTo>
                      <a:pt x="6217" y="13507"/>
                      <a:pt x="3307" y="15118"/>
                      <a:pt x="566" y="16983"/>
                    </a:cubicBezTo>
                    <a:cubicBezTo>
                      <a:pt x="283" y="17181"/>
                      <a:pt x="57" y="17548"/>
                      <a:pt x="29" y="17944"/>
                    </a:cubicBezTo>
                    <a:cubicBezTo>
                      <a:pt x="1" y="18594"/>
                      <a:pt x="509" y="19130"/>
                      <a:pt x="1159" y="19159"/>
                    </a:cubicBezTo>
                    <a:lnTo>
                      <a:pt x="1272" y="19159"/>
                    </a:lnTo>
                    <a:cubicBezTo>
                      <a:pt x="4017" y="19263"/>
                      <a:pt x="6761" y="19416"/>
                      <a:pt x="9527" y="19416"/>
                    </a:cubicBezTo>
                    <a:cubicBezTo>
                      <a:pt x="9752" y="19416"/>
                      <a:pt x="9977" y="19415"/>
                      <a:pt x="10201" y="19413"/>
                    </a:cubicBezTo>
                    <a:cubicBezTo>
                      <a:pt x="13196" y="19385"/>
                      <a:pt x="16276" y="19159"/>
                      <a:pt x="19300" y="18537"/>
                    </a:cubicBezTo>
                    <a:cubicBezTo>
                      <a:pt x="22352" y="17887"/>
                      <a:pt x="25318" y="16870"/>
                      <a:pt x="28116" y="15570"/>
                    </a:cubicBezTo>
                    <a:cubicBezTo>
                      <a:pt x="28144" y="15542"/>
                      <a:pt x="28172" y="15542"/>
                      <a:pt x="28229" y="15485"/>
                    </a:cubicBezTo>
                    <a:lnTo>
                      <a:pt x="28229" y="15485"/>
                    </a:lnTo>
                    <a:cubicBezTo>
                      <a:pt x="26816" y="17322"/>
                      <a:pt x="25290" y="19074"/>
                      <a:pt x="23567" y="20487"/>
                    </a:cubicBezTo>
                    <a:lnTo>
                      <a:pt x="23482" y="20543"/>
                    </a:lnTo>
                    <a:cubicBezTo>
                      <a:pt x="23058" y="20882"/>
                      <a:pt x="22719" y="21419"/>
                      <a:pt x="22719" y="22069"/>
                    </a:cubicBezTo>
                    <a:cubicBezTo>
                      <a:pt x="22691" y="23199"/>
                      <a:pt x="23567" y="24160"/>
                      <a:pt x="24697" y="24188"/>
                    </a:cubicBezTo>
                    <a:lnTo>
                      <a:pt x="28455" y="24330"/>
                    </a:lnTo>
                    <a:lnTo>
                      <a:pt x="32213" y="24188"/>
                    </a:lnTo>
                    <a:lnTo>
                      <a:pt x="35915" y="23765"/>
                    </a:lnTo>
                    <a:lnTo>
                      <a:pt x="39588" y="23086"/>
                    </a:lnTo>
                    <a:cubicBezTo>
                      <a:pt x="44420" y="22041"/>
                      <a:pt x="49082" y="20317"/>
                      <a:pt x="53462" y="18141"/>
                    </a:cubicBezTo>
                    <a:cubicBezTo>
                      <a:pt x="57842" y="15966"/>
                      <a:pt x="61967" y="13253"/>
                      <a:pt x="65753" y="10230"/>
                    </a:cubicBezTo>
                    <a:cubicBezTo>
                      <a:pt x="69540" y="7206"/>
                      <a:pt x="72987" y="3759"/>
                      <a:pt x="76010" y="1"/>
                    </a:cubicBezTo>
                    <a:close/>
                  </a:path>
                </a:pathLst>
              </a:custGeom>
              <a:solidFill>
                <a:srgbClr val="422C46">
                  <a:alpha val="406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1" name="Google Shape;1133;p32"/>
              <p:cNvSpPr/>
              <p:nvPr/>
            </p:nvSpPr>
            <p:spPr>
              <a:xfrm>
                <a:off x="6711981" y="4554120"/>
                <a:ext cx="778175" cy="494814"/>
              </a:xfrm>
              <a:custGeom>
                <a:avLst/>
                <a:gdLst/>
                <a:ahLst/>
                <a:cxnLst/>
                <a:rect l="l" t="t" r="r" b="b"/>
                <a:pathLst>
                  <a:path w="59596" h="37895" extrusionOk="0">
                    <a:moveTo>
                      <a:pt x="28163" y="1"/>
                    </a:moveTo>
                    <a:cubicBezTo>
                      <a:pt x="2749" y="1"/>
                      <a:pt x="0" y="36103"/>
                      <a:pt x="27707" y="37814"/>
                    </a:cubicBezTo>
                    <a:cubicBezTo>
                      <a:pt x="28542" y="37868"/>
                      <a:pt x="29353" y="37894"/>
                      <a:pt x="30140" y="37894"/>
                    </a:cubicBezTo>
                    <a:cubicBezTo>
                      <a:pt x="59596" y="37894"/>
                      <a:pt x="55371" y="1247"/>
                      <a:pt x="30024" y="64"/>
                    </a:cubicBezTo>
                    <a:cubicBezTo>
                      <a:pt x="29391" y="22"/>
                      <a:pt x="28771" y="1"/>
                      <a:pt x="281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" name="Google Shape;1134;p32"/>
              <p:cNvSpPr/>
              <p:nvPr/>
            </p:nvSpPr>
            <p:spPr>
              <a:xfrm>
                <a:off x="7148663" y="4737578"/>
                <a:ext cx="89666" cy="69374"/>
              </a:xfrm>
              <a:custGeom>
                <a:avLst/>
                <a:gdLst/>
                <a:ahLst/>
                <a:cxnLst/>
                <a:rect l="l" t="t" r="r" b="b"/>
                <a:pathLst>
                  <a:path w="6867" h="5313" extrusionOk="0">
                    <a:moveTo>
                      <a:pt x="3475" y="1"/>
                    </a:moveTo>
                    <a:cubicBezTo>
                      <a:pt x="3466" y="1"/>
                      <a:pt x="3457" y="1"/>
                      <a:pt x="3448" y="1"/>
                    </a:cubicBezTo>
                    <a:cubicBezTo>
                      <a:pt x="0" y="1"/>
                      <a:pt x="0" y="5313"/>
                      <a:pt x="3448" y="5313"/>
                    </a:cubicBezTo>
                    <a:cubicBezTo>
                      <a:pt x="6858" y="5313"/>
                      <a:pt x="6867" y="1"/>
                      <a:pt x="347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" name="Google Shape;1135;p32"/>
              <p:cNvSpPr/>
              <p:nvPr/>
            </p:nvSpPr>
            <p:spPr>
              <a:xfrm>
                <a:off x="6976356" y="4688142"/>
                <a:ext cx="89300" cy="69374"/>
              </a:xfrm>
              <a:custGeom>
                <a:avLst/>
                <a:gdLst/>
                <a:ahLst/>
                <a:cxnLst/>
                <a:rect l="l" t="t" r="r" b="b"/>
                <a:pathLst>
                  <a:path w="6839" h="5313" extrusionOk="0">
                    <a:moveTo>
                      <a:pt x="3420" y="0"/>
                    </a:moveTo>
                    <a:cubicBezTo>
                      <a:pt x="1" y="0"/>
                      <a:pt x="1" y="5313"/>
                      <a:pt x="3420" y="5313"/>
                    </a:cubicBezTo>
                    <a:cubicBezTo>
                      <a:pt x="6839" y="5313"/>
                      <a:pt x="6839" y="0"/>
                      <a:pt x="342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4" name="Google Shape;1136;p32"/>
              <p:cNvSpPr/>
              <p:nvPr/>
            </p:nvSpPr>
            <p:spPr>
              <a:xfrm>
                <a:off x="6956182" y="4808180"/>
                <a:ext cx="238978" cy="116146"/>
              </a:xfrm>
              <a:custGeom>
                <a:avLst/>
                <a:gdLst/>
                <a:ahLst/>
                <a:cxnLst/>
                <a:rect l="l" t="t" r="r" b="b"/>
                <a:pathLst>
                  <a:path w="18302" h="8895" extrusionOk="0">
                    <a:moveTo>
                      <a:pt x="1302" y="0"/>
                    </a:moveTo>
                    <a:cubicBezTo>
                      <a:pt x="686" y="0"/>
                      <a:pt x="0" y="711"/>
                      <a:pt x="331" y="1488"/>
                    </a:cubicBezTo>
                    <a:cubicBezTo>
                      <a:pt x="1715" y="4625"/>
                      <a:pt x="4202" y="7140"/>
                      <a:pt x="7451" y="8270"/>
                    </a:cubicBezTo>
                    <a:cubicBezTo>
                      <a:pt x="8695" y="8702"/>
                      <a:pt x="9992" y="8895"/>
                      <a:pt x="11297" y="8895"/>
                    </a:cubicBezTo>
                    <a:cubicBezTo>
                      <a:pt x="13403" y="8895"/>
                      <a:pt x="15529" y="8394"/>
                      <a:pt x="17482" y="7592"/>
                    </a:cubicBezTo>
                    <a:cubicBezTo>
                      <a:pt x="17963" y="7394"/>
                      <a:pt x="18302" y="6970"/>
                      <a:pt x="18132" y="6377"/>
                    </a:cubicBezTo>
                    <a:cubicBezTo>
                      <a:pt x="18018" y="6011"/>
                      <a:pt x="17627" y="5664"/>
                      <a:pt x="17227" y="5664"/>
                    </a:cubicBezTo>
                    <a:cubicBezTo>
                      <a:pt x="17132" y="5664"/>
                      <a:pt x="17037" y="5684"/>
                      <a:pt x="16945" y="5727"/>
                    </a:cubicBezTo>
                    <a:cubicBezTo>
                      <a:pt x="15150" y="6470"/>
                      <a:pt x="13227" y="6958"/>
                      <a:pt x="11303" y="6958"/>
                    </a:cubicBezTo>
                    <a:cubicBezTo>
                      <a:pt x="10229" y="6958"/>
                      <a:pt x="9154" y="6806"/>
                      <a:pt x="8101" y="6461"/>
                    </a:cubicBezTo>
                    <a:cubicBezTo>
                      <a:pt x="5219" y="5501"/>
                      <a:pt x="3185" y="3212"/>
                      <a:pt x="1998" y="499"/>
                    </a:cubicBezTo>
                    <a:cubicBezTo>
                      <a:pt x="1848" y="147"/>
                      <a:pt x="1582" y="0"/>
                      <a:pt x="130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5" name="Google Shape;1137;p32"/>
              <p:cNvSpPr/>
              <p:nvPr/>
            </p:nvSpPr>
            <p:spPr>
              <a:xfrm>
                <a:off x="7388111" y="3635420"/>
                <a:ext cx="335395" cy="315952"/>
              </a:xfrm>
              <a:custGeom>
                <a:avLst/>
                <a:gdLst/>
                <a:ahLst/>
                <a:cxnLst/>
                <a:rect l="l" t="t" r="r" b="b"/>
                <a:pathLst>
                  <a:path w="25686" h="24197" extrusionOk="0">
                    <a:moveTo>
                      <a:pt x="12795" y="1"/>
                    </a:moveTo>
                    <a:cubicBezTo>
                      <a:pt x="6472" y="1"/>
                      <a:pt x="1520" y="5020"/>
                      <a:pt x="792" y="11224"/>
                    </a:cubicBezTo>
                    <a:cubicBezTo>
                      <a:pt x="1" y="17723"/>
                      <a:pt x="5652" y="23686"/>
                      <a:pt x="11981" y="24166"/>
                    </a:cubicBezTo>
                    <a:cubicBezTo>
                      <a:pt x="12274" y="24187"/>
                      <a:pt x="12565" y="24197"/>
                      <a:pt x="12853" y="24197"/>
                    </a:cubicBezTo>
                    <a:cubicBezTo>
                      <a:pt x="19221" y="24197"/>
                      <a:pt x="24192" y="19193"/>
                      <a:pt x="24895" y="12948"/>
                    </a:cubicBezTo>
                    <a:cubicBezTo>
                      <a:pt x="25686" y="6449"/>
                      <a:pt x="20035" y="487"/>
                      <a:pt x="13705" y="35"/>
                    </a:cubicBezTo>
                    <a:cubicBezTo>
                      <a:pt x="13399" y="12"/>
                      <a:pt x="13095" y="1"/>
                      <a:pt x="1279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6" name="Google Shape;1138;p32"/>
              <p:cNvSpPr/>
              <p:nvPr/>
            </p:nvSpPr>
            <p:spPr>
              <a:xfrm>
                <a:off x="6930603" y="3495222"/>
                <a:ext cx="335395" cy="315952"/>
              </a:xfrm>
              <a:custGeom>
                <a:avLst/>
                <a:gdLst/>
                <a:ahLst/>
                <a:cxnLst/>
                <a:rect l="l" t="t" r="r" b="b"/>
                <a:pathLst>
                  <a:path w="25686" h="24197" extrusionOk="0">
                    <a:moveTo>
                      <a:pt x="12795" y="0"/>
                    </a:moveTo>
                    <a:cubicBezTo>
                      <a:pt x="6472" y="0"/>
                      <a:pt x="1520" y="5020"/>
                      <a:pt x="792" y="11224"/>
                    </a:cubicBezTo>
                    <a:cubicBezTo>
                      <a:pt x="1" y="17723"/>
                      <a:pt x="5652" y="23685"/>
                      <a:pt x="11982" y="24165"/>
                    </a:cubicBezTo>
                    <a:cubicBezTo>
                      <a:pt x="12275" y="24186"/>
                      <a:pt x="12565" y="24197"/>
                      <a:pt x="12853" y="24197"/>
                    </a:cubicBezTo>
                    <a:cubicBezTo>
                      <a:pt x="19195" y="24197"/>
                      <a:pt x="24165" y="19219"/>
                      <a:pt x="24895" y="12948"/>
                    </a:cubicBezTo>
                    <a:cubicBezTo>
                      <a:pt x="25686" y="6449"/>
                      <a:pt x="20035" y="487"/>
                      <a:pt x="13705" y="34"/>
                    </a:cubicBezTo>
                    <a:cubicBezTo>
                      <a:pt x="13399" y="11"/>
                      <a:pt x="13095" y="0"/>
                      <a:pt x="1279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7" name="Google Shape;1139;p32"/>
              <p:cNvSpPr/>
              <p:nvPr/>
            </p:nvSpPr>
            <p:spPr>
              <a:xfrm>
                <a:off x="7343468" y="3635499"/>
                <a:ext cx="374502" cy="311421"/>
              </a:xfrm>
              <a:custGeom>
                <a:avLst/>
                <a:gdLst/>
                <a:ahLst/>
                <a:cxnLst/>
                <a:rect l="l" t="t" r="r" b="b"/>
                <a:pathLst>
                  <a:path w="28681" h="23850" extrusionOk="0">
                    <a:moveTo>
                      <a:pt x="15400" y="1"/>
                    </a:moveTo>
                    <a:cubicBezTo>
                      <a:pt x="1611" y="453"/>
                      <a:pt x="1" y="21108"/>
                      <a:pt x="13281" y="23849"/>
                    </a:cubicBezTo>
                    <a:cubicBezTo>
                      <a:pt x="27042" y="23397"/>
                      <a:pt x="28681" y="2742"/>
                      <a:pt x="154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8" name="Google Shape;1140;p32"/>
              <p:cNvSpPr/>
              <p:nvPr/>
            </p:nvSpPr>
            <p:spPr>
              <a:xfrm>
                <a:off x="6885593" y="3495300"/>
                <a:ext cx="374502" cy="311408"/>
              </a:xfrm>
              <a:custGeom>
                <a:avLst/>
                <a:gdLst/>
                <a:ahLst/>
                <a:cxnLst/>
                <a:rect l="l" t="t" r="r" b="b"/>
                <a:pathLst>
                  <a:path w="28681" h="23849" extrusionOk="0">
                    <a:moveTo>
                      <a:pt x="15400" y="0"/>
                    </a:moveTo>
                    <a:lnTo>
                      <a:pt x="15400" y="0"/>
                    </a:lnTo>
                    <a:cubicBezTo>
                      <a:pt x="1611" y="452"/>
                      <a:pt x="1" y="21108"/>
                      <a:pt x="13281" y="23849"/>
                    </a:cubicBezTo>
                    <a:cubicBezTo>
                      <a:pt x="27042" y="23397"/>
                      <a:pt x="28681" y="2769"/>
                      <a:pt x="154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29" name="Google Shape;3673;p78"/>
            <p:cNvGrpSpPr/>
            <p:nvPr/>
          </p:nvGrpSpPr>
          <p:grpSpPr>
            <a:xfrm>
              <a:off x="3825955" y="4346287"/>
              <a:ext cx="4543604" cy="2207438"/>
              <a:chOff x="606262" y="2028819"/>
              <a:chExt cx="3198242" cy="2575141"/>
            </a:xfrm>
          </p:grpSpPr>
          <p:grpSp>
            <p:nvGrpSpPr>
              <p:cNvPr id="130" name="Google Shape;3674;p78"/>
              <p:cNvGrpSpPr/>
              <p:nvPr/>
            </p:nvGrpSpPr>
            <p:grpSpPr>
              <a:xfrm>
                <a:off x="606262" y="2028819"/>
                <a:ext cx="3198242" cy="2575141"/>
                <a:chOff x="549125" y="238225"/>
                <a:chExt cx="6497850" cy="5231900"/>
              </a:xfrm>
            </p:grpSpPr>
            <p:sp>
              <p:nvSpPr>
                <p:cNvPr id="172" name="Google Shape;3675;p78"/>
                <p:cNvSpPr/>
                <p:nvPr/>
              </p:nvSpPr>
              <p:spPr>
                <a:xfrm>
                  <a:off x="5788750" y="5349725"/>
                  <a:ext cx="1065725" cy="12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29" h="4816" extrusionOk="0">
                      <a:moveTo>
                        <a:pt x="21315" y="1"/>
                      </a:moveTo>
                      <a:cubicBezTo>
                        <a:pt x="9540" y="1"/>
                        <a:pt x="1" y="1083"/>
                        <a:pt x="1" y="2399"/>
                      </a:cubicBezTo>
                      <a:cubicBezTo>
                        <a:pt x="1" y="3734"/>
                        <a:pt x="9540" y="4816"/>
                        <a:pt x="21315" y="4816"/>
                      </a:cubicBezTo>
                      <a:cubicBezTo>
                        <a:pt x="33072" y="4816"/>
                        <a:pt x="42629" y="3734"/>
                        <a:pt x="42629" y="2399"/>
                      </a:cubicBezTo>
                      <a:cubicBezTo>
                        <a:pt x="42629" y="1083"/>
                        <a:pt x="33072" y="1"/>
                        <a:pt x="21315" y="1"/>
                      </a:cubicBezTo>
                      <a:close/>
                    </a:path>
                  </a:pathLst>
                </a:custGeom>
                <a:solidFill>
                  <a:srgbClr val="3B3B3B">
                    <a:alpha val="553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3" name="Google Shape;3676;p78"/>
                <p:cNvSpPr/>
                <p:nvPr/>
              </p:nvSpPr>
              <p:spPr>
                <a:xfrm>
                  <a:off x="5887475" y="4755575"/>
                  <a:ext cx="335875" cy="64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35" h="25931" extrusionOk="0">
                      <a:moveTo>
                        <a:pt x="13435" y="1"/>
                      </a:moveTo>
                      <a:cubicBezTo>
                        <a:pt x="12064" y="470"/>
                        <a:pt x="10640" y="704"/>
                        <a:pt x="9197" y="704"/>
                      </a:cubicBezTo>
                      <a:cubicBezTo>
                        <a:pt x="8855" y="704"/>
                        <a:pt x="8530" y="686"/>
                        <a:pt x="8206" y="650"/>
                      </a:cubicBezTo>
                      <a:lnTo>
                        <a:pt x="8206" y="19782"/>
                      </a:lnTo>
                      <a:lnTo>
                        <a:pt x="3553" y="20485"/>
                      </a:lnTo>
                      <a:cubicBezTo>
                        <a:pt x="1" y="20774"/>
                        <a:pt x="1299" y="25931"/>
                        <a:pt x="4671" y="25931"/>
                      </a:cubicBezTo>
                      <a:lnTo>
                        <a:pt x="10838" y="25931"/>
                      </a:lnTo>
                      <a:cubicBezTo>
                        <a:pt x="12263" y="25931"/>
                        <a:pt x="13435" y="24669"/>
                        <a:pt x="13435" y="23154"/>
                      </a:cubicBezTo>
                      <a:lnTo>
                        <a:pt x="13435" y="1"/>
                      </a:ln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4" name="Google Shape;3677;p78"/>
                <p:cNvSpPr/>
                <p:nvPr/>
              </p:nvSpPr>
              <p:spPr>
                <a:xfrm>
                  <a:off x="5854125" y="5252825"/>
                  <a:ext cx="374200" cy="15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8" h="6023" extrusionOk="0">
                      <a:moveTo>
                        <a:pt x="8764" y="0"/>
                      </a:moveTo>
                      <a:lnTo>
                        <a:pt x="6727" y="307"/>
                      </a:lnTo>
                      <a:lnTo>
                        <a:pt x="4454" y="541"/>
                      </a:lnTo>
                      <a:cubicBezTo>
                        <a:pt x="2110" y="920"/>
                        <a:pt x="1" y="2164"/>
                        <a:pt x="271" y="6023"/>
                      </a:cubicBezTo>
                      <a:lnTo>
                        <a:pt x="14967" y="6023"/>
                      </a:lnTo>
                      <a:lnTo>
                        <a:pt x="14967" y="2290"/>
                      </a:lnTo>
                      <a:lnTo>
                        <a:pt x="8944" y="2290"/>
                      </a:lnTo>
                      <a:lnTo>
                        <a:pt x="8764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5" name="Google Shape;3678;p78"/>
                <p:cNvSpPr/>
                <p:nvPr/>
              </p:nvSpPr>
              <p:spPr>
                <a:xfrm>
                  <a:off x="6411775" y="4755575"/>
                  <a:ext cx="335850" cy="64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34" h="25931" extrusionOk="0">
                      <a:moveTo>
                        <a:pt x="0" y="1"/>
                      </a:moveTo>
                      <a:lnTo>
                        <a:pt x="0" y="23154"/>
                      </a:lnTo>
                      <a:cubicBezTo>
                        <a:pt x="0" y="24669"/>
                        <a:pt x="1190" y="25931"/>
                        <a:pt x="2615" y="25931"/>
                      </a:cubicBezTo>
                      <a:lnTo>
                        <a:pt x="8782" y="25931"/>
                      </a:lnTo>
                      <a:cubicBezTo>
                        <a:pt x="12154" y="25931"/>
                        <a:pt x="13434" y="20774"/>
                        <a:pt x="9900" y="20485"/>
                      </a:cubicBezTo>
                      <a:lnTo>
                        <a:pt x="5229" y="19782"/>
                      </a:lnTo>
                      <a:lnTo>
                        <a:pt x="5229" y="650"/>
                      </a:lnTo>
                      <a:cubicBezTo>
                        <a:pt x="4905" y="686"/>
                        <a:pt x="4580" y="704"/>
                        <a:pt x="4256" y="704"/>
                      </a:cubicBezTo>
                      <a:cubicBezTo>
                        <a:pt x="2813" y="704"/>
                        <a:pt x="1371" y="470"/>
                        <a:pt x="0" y="1"/>
                      </a:cubicBez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6" name="Google Shape;3679;p78"/>
                <p:cNvSpPr/>
                <p:nvPr/>
              </p:nvSpPr>
              <p:spPr>
                <a:xfrm>
                  <a:off x="6406800" y="5252825"/>
                  <a:ext cx="374650" cy="15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86" h="6023" extrusionOk="0">
                      <a:moveTo>
                        <a:pt x="6222" y="0"/>
                      </a:moveTo>
                      <a:lnTo>
                        <a:pt x="6024" y="2290"/>
                      </a:lnTo>
                      <a:lnTo>
                        <a:pt x="1" y="2290"/>
                      </a:lnTo>
                      <a:lnTo>
                        <a:pt x="1" y="6023"/>
                      </a:lnTo>
                      <a:lnTo>
                        <a:pt x="14697" y="6023"/>
                      </a:lnTo>
                      <a:cubicBezTo>
                        <a:pt x="14985" y="2164"/>
                        <a:pt x="12858" y="920"/>
                        <a:pt x="10513" y="541"/>
                      </a:cubicBezTo>
                      <a:lnTo>
                        <a:pt x="8259" y="307"/>
                      </a:lnTo>
                      <a:lnTo>
                        <a:pt x="6222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7" name="Google Shape;3680;p78"/>
                <p:cNvSpPr/>
                <p:nvPr/>
              </p:nvSpPr>
              <p:spPr>
                <a:xfrm>
                  <a:off x="6049325" y="3716950"/>
                  <a:ext cx="521150" cy="148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46" h="59542" extrusionOk="0">
                      <a:moveTo>
                        <a:pt x="20845" y="0"/>
                      </a:moveTo>
                      <a:cubicBezTo>
                        <a:pt x="20629" y="18"/>
                        <a:pt x="20413" y="36"/>
                        <a:pt x="20178" y="36"/>
                      </a:cubicBezTo>
                      <a:cubicBezTo>
                        <a:pt x="14464" y="112"/>
                        <a:pt x="8802" y="1353"/>
                        <a:pt x="3158" y="1353"/>
                      </a:cubicBezTo>
                      <a:cubicBezTo>
                        <a:pt x="2105" y="1353"/>
                        <a:pt x="1052" y="1310"/>
                        <a:pt x="0" y="1208"/>
                      </a:cubicBezTo>
                      <a:lnTo>
                        <a:pt x="0" y="1208"/>
                      </a:lnTo>
                      <a:cubicBezTo>
                        <a:pt x="181" y="20593"/>
                        <a:pt x="776" y="40247"/>
                        <a:pt x="812" y="59542"/>
                      </a:cubicBezTo>
                      <a:lnTo>
                        <a:pt x="7538" y="59542"/>
                      </a:lnTo>
                      <a:lnTo>
                        <a:pt x="7538" y="10927"/>
                      </a:lnTo>
                      <a:lnTo>
                        <a:pt x="13777" y="10927"/>
                      </a:lnTo>
                      <a:lnTo>
                        <a:pt x="13777" y="59542"/>
                      </a:lnTo>
                      <a:lnTo>
                        <a:pt x="20593" y="59542"/>
                      </a:lnTo>
                      <a:cubicBezTo>
                        <a:pt x="20593" y="39707"/>
                        <a:pt x="20809" y="19835"/>
                        <a:pt x="20845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8" name="Google Shape;3681;p78"/>
                <p:cNvSpPr/>
                <p:nvPr/>
              </p:nvSpPr>
              <p:spPr>
                <a:xfrm>
                  <a:off x="6049775" y="3771925"/>
                  <a:ext cx="89275" cy="143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1" h="57343" extrusionOk="0">
                      <a:moveTo>
                        <a:pt x="0" y="1"/>
                      </a:moveTo>
                      <a:cubicBezTo>
                        <a:pt x="181" y="19061"/>
                        <a:pt x="758" y="38373"/>
                        <a:pt x="794" y="57343"/>
                      </a:cubicBezTo>
                      <a:lnTo>
                        <a:pt x="3571" y="57343"/>
                      </a:lnTo>
                      <a:cubicBezTo>
                        <a:pt x="3535" y="38373"/>
                        <a:pt x="2958" y="19061"/>
                        <a:pt x="2777" y="1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9" name="Google Shape;3682;p78"/>
                <p:cNvSpPr/>
                <p:nvPr/>
              </p:nvSpPr>
              <p:spPr>
                <a:xfrm>
                  <a:off x="6393725" y="3990125"/>
                  <a:ext cx="69900" cy="121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6" h="48615" extrusionOk="0">
                      <a:moveTo>
                        <a:pt x="1" y="0"/>
                      </a:moveTo>
                      <a:lnTo>
                        <a:pt x="1" y="48615"/>
                      </a:lnTo>
                      <a:lnTo>
                        <a:pt x="2796" y="48615"/>
                      </a:lnTo>
                      <a:lnTo>
                        <a:pt x="2796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0" name="Google Shape;3683;p78"/>
                <p:cNvSpPr/>
                <p:nvPr/>
              </p:nvSpPr>
              <p:spPr>
                <a:xfrm>
                  <a:off x="6013700" y="3767425"/>
                  <a:ext cx="298475" cy="17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9" h="6853" extrusionOk="0">
                      <a:moveTo>
                        <a:pt x="1" y="1"/>
                      </a:moveTo>
                      <a:lnTo>
                        <a:pt x="8819" y="6853"/>
                      </a:lnTo>
                      <a:lnTo>
                        <a:pt x="11938" y="3427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1" name="Google Shape;3684;p78"/>
                <p:cNvSpPr/>
                <p:nvPr/>
              </p:nvSpPr>
              <p:spPr>
                <a:xfrm>
                  <a:off x="6351350" y="3767425"/>
                  <a:ext cx="207400" cy="18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96" h="7593" extrusionOk="0">
                      <a:moveTo>
                        <a:pt x="8296" y="1"/>
                      </a:moveTo>
                      <a:lnTo>
                        <a:pt x="1" y="3427"/>
                      </a:lnTo>
                      <a:lnTo>
                        <a:pt x="2489" y="7592"/>
                      </a:lnTo>
                      <a:lnTo>
                        <a:pt x="8296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2" name="Google Shape;3685;p78"/>
                <p:cNvSpPr/>
                <p:nvPr/>
              </p:nvSpPr>
              <p:spPr>
                <a:xfrm>
                  <a:off x="5896500" y="2877275"/>
                  <a:ext cx="793425" cy="65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37" h="26223" extrusionOk="0">
                      <a:moveTo>
                        <a:pt x="25280" y="1"/>
                      </a:moveTo>
                      <a:cubicBezTo>
                        <a:pt x="25096" y="1"/>
                        <a:pt x="24910" y="10"/>
                        <a:pt x="24722" y="29"/>
                      </a:cubicBezTo>
                      <a:lnTo>
                        <a:pt x="4563" y="2085"/>
                      </a:lnTo>
                      <a:cubicBezTo>
                        <a:pt x="1930" y="2356"/>
                        <a:pt x="1" y="4465"/>
                        <a:pt x="235" y="6809"/>
                      </a:cubicBezTo>
                      <a:lnTo>
                        <a:pt x="1840" y="22461"/>
                      </a:lnTo>
                      <a:cubicBezTo>
                        <a:pt x="2058" y="24622"/>
                        <a:pt x="4080" y="26223"/>
                        <a:pt x="6477" y="26223"/>
                      </a:cubicBezTo>
                      <a:cubicBezTo>
                        <a:pt x="6660" y="26223"/>
                        <a:pt x="6846" y="26213"/>
                        <a:pt x="7033" y="26194"/>
                      </a:cubicBezTo>
                      <a:lnTo>
                        <a:pt x="27175" y="24120"/>
                      </a:lnTo>
                      <a:cubicBezTo>
                        <a:pt x="29807" y="23850"/>
                        <a:pt x="31737" y="21740"/>
                        <a:pt x="31502" y="19414"/>
                      </a:cubicBezTo>
                      <a:lnTo>
                        <a:pt x="29898" y="3762"/>
                      </a:lnTo>
                      <a:cubicBezTo>
                        <a:pt x="29697" y="1586"/>
                        <a:pt x="27663" y="1"/>
                        <a:pt x="2528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3" name="Google Shape;3686;p78"/>
                <p:cNvSpPr/>
                <p:nvPr/>
              </p:nvSpPr>
              <p:spPr>
                <a:xfrm>
                  <a:off x="6379300" y="2237400"/>
                  <a:ext cx="667675" cy="8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707" h="35434" extrusionOk="0">
                      <a:moveTo>
                        <a:pt x="15256" y="1"/>
                      </a:moveTo>
                      <a:lnTo>
                        <a:pt x="11668" y="6150"/>
                      </a:lnTo>
                      <a:lnTo>
                        <a:pt x="16951" y="14066"/>
                      </a:lnTo>
                      <a:cubicBezTo>
                        <a:pt x="16951" y="14066"/>
                        <a:pt x="7484" y="23713"/>
                        <a:pt x="6691" y="23893"/>
                      </a:cubicBezTo>
                      <a:cubicBezTo>
                        <a:pt x="6548" y="23923"/>
                        <a:pt x="6233" y="23935"/>
                        <a:pt x="5812" y="23935"/>
                      </a:cubicBezTo>
                      <a:cubicBezTo>
                        <a:pt x="3942" y="23935"/>
                        <a:pt x="1" y="23695"/>
                        <a:pt x="1" y="23695"/>
                      </a:cubicBezTo>
                      <a:lnTo>
                        <a:pt x="1" y="23695"/>
                      </a:lnTo>
                      <a:lnTo>
                        <a:pt x="6312" y="35434"/>
                      </a:lnTo>
                      <a:cubicBezTo>
                        <a:pt x="6312" y="35434"/>
                        <a:pt x="26418" y="17961"/>
                        <a:pt x="26562" y="15166"/>
                      </a:cubicBezTo>
                      <a:cubicBezTo>
                        <a:pt x="26706" y="12389"/>
                        <a:pt x="15256" y="1"/>
                        <a:pt x="15256" y="1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4" name="Google Shape;3687;p78"/>
                <p:cNvSpPr/>
                <p:nvPr/>
              </p:nvSpPr>
              <p:spPr>
                <a:xfrm>
                  <a:off x="5907775" y="1701050"/>
                  <a:ext cx="1064800" cy="85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2" h="34307" extrusionOk="0">
                      <a:moveTo>
                        <a:pt x="16156" y="1"/>
                      </a:moveTo>
                      <a:cubicBezTo>
                        <a:pt x="15337" y="1"/>
                        <a:pt x="14416" y="130"/>
                        <a:pt x="13380" y="430"/>
                      </a:cubicBezTo>
                      <a:cubicBezTo>
                        <a:pt x="13380" y="430"/>
                        <a:pt x="10477" y="1476"/>
                        <a:pt x="10928" y="4361"/>
                      </a:cubicBezTo>
                      <a:cubicBezTo>
                        <a:pt x="10928" y="4361"/>
                        <a:pt x="9630" y="3416"/>
                        <a:pt x="7872" y="3416"/>
                      </a:cubicBezTo>
                      <a:cubicBezTo>
                        <a:pt x="6453" y="3416"/>
                        <a:pt x="4734" y="4031"/>
                        <a:pt x="3156" y="6254"/>
                      </a:cubicBezTo>
                      <a:cubicBezTo>
                        <a:pt x="3156" y="6254"/>
                        <a:pt x="1515" y="9031"/>
                        <a:pt x="4635" y="10636"/>
                      </a:cubicBezTo>
                      <a:cubicBezTo>
                        <a:pt x="4635" y="10636"/>
                        <a:pt x="0" y="10762"/>
                        <a:pt x="325" y="14909"/>
                      </a:cubicBezTo>
                      <a:cubicBezTo>
                        <a:pt x="325" y="14909"/>
                        <a:pt x="740" y="17181"/>
                        <a:pt x="2507" y="17254"/>
                      </a:cubicBezTo>
                      <a:cubicBezTo>
                        <a:pt x="2507" y="17254"/>
                        <a:pt x="307" y="17650"/>
                        <a:pt x="613" y="20121"/>
                      </a:cubicBezTo>
                      <a:cubicBezTo>
                        <a:pt x="891" y="22477"/>
                        <a:pt x="2392" y="22866"/>
                        <a:pt x="3352" y="22866"/>
                      </a:cubicBezTo>
                      <a:cubicBezTo>
                        <a:pt x="3824" y="22866"/>
                        <a:pt x="4166" y="22771"/>
                        <a:pt x="4166" y="22771"/>
                      </a:cubicBezTo>
                      <a:lnTo>
                        <a:pt x="6582" y="27261"/>
                      </a:lnTo>
                      <a:lnTo>
                        <a:pt x="25516" y="32418"/>
                      </a:lnTo>
                      <a:cubicBezTo>
                        <a:pt x="25516" y="32418"/>
                        <a:pt x="26267" y="34306"/>
                        <a:pt x="28006" y="34306"/>
                      </a:cubicBezTo>
                      <a:cubicBezTo>
                        <a:pt x="28554" y="34306"/>
                        <a:pt x="29200" y="34119"/>
                        <a:pt x="29952" y="33627"/>
                      </a:cubicBezTo>
                      <a:cubicBezTo>
                        <a:pt x="29952" y="33627"/>
                        <a:pt x="30643" y="33845"/>
                        <a:pt x="31471" y="33845"/>
                      </a:cubicBezTo>
                      <a:cubicBezTo>
                        <a:pt x="32650" y="33845"/>
                        <a:pt x="34106" y="33403"/>
                        <a:pt x="34243" y="31264"/>
                      </a:cubicBezTo>
                      <a:cubicBezTo>
                        <a:pt x="34243" y="31264"/>
                        <a:pt x="34883" y="31586"/>
                        <a:pt x="35742" y="31586"/>
                      </a:cubicBezTo>
                      <a:cubicBezTo>
                        <a:pt x="36735" y="31586"/>
                        <a:pt x="38021" y="31156"/>
                        <a:pt x="38950" y="29299"/>
                      </a:cubicBezTo>
                      <a:cubicBezTo>
                        <a:pt x="40680" y="25837"/>
                        <a:pt x="37525" y="25206"/>
                        <a:pt x="37525" y="25206"/>
                      </a:cubicBezTo>
                      <a:lnTo>
                        <a:pt x="37525" y="25206"/>
                      </a:lnTo>
                      <a:cubicBezTo>
                        <a:pt x="37525" y="25206"/>
                        <a:pt x="37628" y="25217"/>
                        <a:pt x="37801" y="25217"/>
                      </a:cubicBezTo>
                      <a:cubicBezTo>
                        <a:pt x="38591" y="25217"/>
                        <a:pt x="40853" y="24975"/>
                        <a:pt x="41636" y="22284"/>
                      </a:cubicBezTo>
                      <a:cubicBezTo>
                        <a:pt x="42592" y="19003"/>
                        <a:pt x="40049" y="18876"/>
                        <a:pt x="38391" y="18804"/>
                      </a:cubicBezTo>
                      <a:cubicBezTo>
                        <a:pt x="38391" y="18804"/>
                        <a:pt x="41853" y="17091"/>
                        <a:pt x="40825" y="14386"/>
                      </a:cubicBezTo>
                      <a:cubicBezTo>
                        <a:pt x="40171" y="12696"/>
                        <a:pt x="38869" y="12379"/>
                        <a:pt x="37985" y="12379"/>
                      </a:cubicBezTo>
                      <a:cubicBezTo>
                        <a:pt x="37455" y="12379"/>
                        <a:pt x="37074" y="12493"/>
                        <a:pt x="37074" y="12493"/>
                      </a:cubicBezTo>
                      <a:cubicBezTo>
                        <a:pt x="37074" y="12493"/>
                        <a:pt x="40031" y="10960"/>
                        <a:pt x="38481" y="8111"/>
                      </a:cubicBezTo>
                      <a:cubicBezTo>
                        <a:pt x="38481" y="8111"/>
                        <a:pt x="37427" y="6526"/>
                        <a:pt x="35327" y="6526"/>
                      </a:cubicBezTo>
                      <a:cubicBezTo>
                        <a:pt x="34559" y="6526"/>
                        <a:pt x="33650" y="6738"/>
                        <a:pt x="32602" y="7318"/>
                      </a:cubicBezTo>
                      <a:cubicBezTo>
                        <a:pt x="32602" y="7318"/>
                        <a:pt x="35073" y="3531"/>
                        <a:pt x="29212" y="2107"/>
                      </a:cubicBezTo>
                      <a:cubicBezTo>
                        <a:pt x="28139" y="1848"/>
                        <a:pt x="27231" y="1736"/>
                        <a:pt x="26463" y="1736"/>
                      </a:cubicBezTo>
                      <a:cubicBezTo>
                        <a:pt x="23166" y="1736"/>
                        <a:pt x="22455" y="3804"/>
                        <a:pt x="22396" y="5208"/>
                      </a:cubicBezTo>
                      <a:cubicBezTo>
                        <a:pt x="22396" y="5208"/>
                        <a:pt x="21347" y="1"/>
                        <a:pt x="1615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5" name="Google Shape;3688;p78"/>
                <p:cNvSpPr/>
                <p:nvPr/>
              </p:nvSpPr>
              <p:spPr>
                <a:xfrm>
                  <a:off x="6127775" y="2676050"/>
                  <a:ext cx="285825" cy="29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3" h="11685" extrusionOk="0">
                      <a:moveTo>
                        <a:pt x="4851" y="0"/>
                      </a:moveTo>
                      <a:lnTo>
                        <a:pt x="4851" y="4923"/>
                      </a:lnTo>
                      <a:lnTo>
                        <a:pt x="0" y="7033"/>
                      </a:lnTo>
                      <a:cubicBezTo>
                        <a:pt x="0" y="10765"/>
                        <a:pt x="2092" y="11685"/>
                        <a:pt x="6473" y="11685"/>
                      </a:cubicBezTo>
                      <a:cubicBezTo>
                        <a:pt x="10855" y="11685"/>
                        <a:pt x="11432" y="10964"/>
                        <a:pt x="11432" y="7231"/>
                      </a:cubicBezTo>
                      <a:lnTo>
                        <a:pt x="8096" y="4923"/>
                      </a:lnTo>
                      <a:lnTo>
                        <a:pt x="8096" y="0"/>
                      </a:lnTo>
                      <a:close/>
                    </a:path>
                  </a:pathLst>
                </a:custGeom>
                <a:solidFill>
                  <a:srgbClr val="875F3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6" name="Google Shape;3689;p78"/>
                <p:cNvSpPr/>
                <p:nvPr/>
              </p:nvSpPr>
              <p:spPr>
                <a:xfrm>
                  <a:off x="5893800" y="2034525"/>
                  <a:ext cx="839400" cy="7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76" h="29484" extrusionOk="0">
                      <a:moveTo>
                        <a:pt x="17204" y="0"/>
                      </a:moveTo>
                      <a:cubicBezTo>
                        <a:pt x="11582" y="0"/>
                        <a:pt x="6252" y="3206"/>
                        <a:pt x="3769" y="8585"/>
                      </a:cubicBezTo>
                      <a:lnTo>
                        <a:pt x="3733" y="8567"/>
                      </a:lnTo>
                      <a:cubicBezTo>
                        <a:pt x="3425" y="8437"/>
                        <a:pt x="3106" y="8375"/>
                        <a:pt x="2792" y="8375"/>
                      </a:cubicBezTo>
                      <a:cubicBezTo>
                        <a:pt x="1799" y="8375"/>
                        <a:pt x="857" y="8987"/>
                        <a:pt x="487" y="9973"/>
                      </a:cubicBezTo>
                      <a:cubicBezTo>
                        <a:pt x="0" y="11272"/>
                        <a:pt x="704" y="12714"/>
                        <a:pt x="2020" y="13147"/>
                      </a:cubicBezTo>
                      <a:cubicBezTo>
                        <a:pt x="2182" y="13201"/>
                        <a:pt x="2345" y="13255"/>
                        <a:pt x="2507" y="13273"/>
                      </a:cubicBezTo>
                      <a:cubicBezTo>
                        <a:pt x="1876" y="19945"/>
                        <a:pt x="5807" y="26202"/>
                        <a:pt x="12082" y="28546"/>
                      </a:cubicBezTo>
                      <a:cubicBezTo>
                        <a:pt x="13772" y="29179"/>
                        <a:pt x="15521" y="29484"/>
                        <a:pt x="17250" y="29484"/>
                      </a:cubicBezTo>
                      <a:cubicBezTo>
                        <a:pt x="21925" y="29484"/>
                        <a:pt x="26459" y="27261"/>
                        <a:pt x="29302" y="23299"/>
                      </a:cubicBezTo>
                      <a:cubicBezTo>
                        <a:pt x="29447" y="23371"/>
                        <a:pt x="29609" y="23461"/>
                        <a:pt x="29753" y="23515"/>
                      </a:cubicBezTo>
                      <a:cubicBezTo>
                        <a:pt x="30061" y="23645"/>
                        <a:pt x="30380" y="23707"/>
                        <a:pt x="30694" y="23707"/>
                      </a:cubicBezTo>
                      <a:cubicBezTo>
                        <a:pt x="31687" y="23707"/>
                        <a:pt x="32629" y="23095"/>
                        <a:pt x="32999" y="22109"/>
                      </a:cubicBezTo>
                      <a:cubicBezTo>
                        <a:pt x="33486" y="20811"/>
                        <a:pt x="32783" y="19368"/>
                        <a:pt x="31466" y="18935"/>
                      </a:cubicBezTo>
                      <a:lnTo>
                        <a:pt x="31430" y="18935"/>
                      </a:lnTo>
                      <a:cubicBezTo>
                        <a:pt x="33576" y="11488"/>
                        <a:pt x="29645" y="3644"/>
                        <a:pt x="22396" y="939"/>
                      </a:cubicBezTo>
                      <a:cubicBezTo>
                        <a:pt x="20687" y="303"/>
                        <a:pt x="18932" y="0"/>
                        <a:pt x="17204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7" name="Google Shape;3690;p78"/>
                <p:cNvSpPr/>
                <p:nvPr/>
              </p:nvSpPr>
              <p:spPr>
                <a:xfrm>
                  <a:off x="6034450" y="2829775"/>
                  <a:ext cx="468400" cy="34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36" h="13651" extrusionOk="0">
                      <a:moveTo>
                        <a:pt x="13795" y="0"/>
                      </a:moveTo>
                      <a:lnTo>
                        <a:pt x="10549" y="1425"/>
                      </a:lnTo>
                      <a:lnTo>
                        <a:pt x="4274" y="775"/>
                      </a:lnTo>
                      <a:lnTo>
                        <a:pt x="0" y="2543"/>
                      </a:lnTo>
                      <a:lnTo>
                        <a:pt x="9161" y="13650"/>
                      </a:lnTo>
                      <a:lnTo>
                        <a:pt x="13723" y="12839"/>
                      </a:lnTo>
                      <a:lnTo>
                        <a:pt x="18736" y="2633"/>
                      </a:lnTo>
                      <a:lnTo>
                        <a:pt x="1379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8" name="Google Shape;3691;p78"/>
                <p:cNvSpPr/>
                <p:nvPr/>
              </p:nvSpPr>
              <p:spPr>
                <a:xfrm>
                  <a:off x="5956900" y="2844650"/>
                  <a:ext cx="705075" cy="92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03" h="36915" extrusionOk="0">
                      <a:moveTo>
                        <a:pt x="6781" y="0"/>
                      </a:moveTo>
                      <a:lnTo>
                        <a:pt x="939" y="2092"/>
                      </a:lnTo>
                      <a:lnTo>
                        <a:pt x="2147" y="17581"/>
                      </a:lnTo>
                      <a:lnTo>
                        <a:pt x="1768" y="26453"/>
                      </a:lnTo>
                      <a:cubicBezTo>
                        <a:pt x="1768" y="26453"/>
                        <a:pt x="1461" y="29320"/>
                        <a:pt x="722" y="31556"/>
                      </a:cubicBezTo>
                      <a:cubicBezTo>
                        <a:pt x="1" y="33774"/>
                        <a:pt x="668" y="34820"/>
                        <a:pt x="4924" y="36028"/>
                      </a:cubicBezTo>
                      <a:cubicBezTo>
                        <a:pt x="6686" y="36523"/>
                        <a:pt x="9835" y="36915"/>
                        <a:pt x="13236" y="36915"/>
                      </a:cubicBezTo>
                      <a:cubicBezTo>
                        <a:pt x="18015" y="36915"/>
                        <a:pt x="23290" y="36141"/>
                        <a:pt x="25913" y="33792"/>
                      </a:cubicBezTo>
                      <a:cubicBezTo>
                        <a:pt x="25913" y="33792"/>
                        <a:pt x="28203" y="31953"/>
                        <a:pt x="27319" y="29897"/>
                      </a:cubicBezTo>
                      <a:cubicBezTo>
                        <a:pt x="26436" y="27823"/>
                        <a:pt x="24542" y="17221"/>
                        <a:pt x="24506" y="15976"/>
                      </a:cubicBezTo>
                      <a:cubicBezTo>
                        <a:pt x="24488" y="14714"/>
                        <a:pt x="25246" y="2182"/>
                        <a:pt x="25246" y="2182"/>
                      </a:cubicBezTo>
                      <a:lnTo>
                        <a:pt x="18267" y="487"/>
                      </a:lnTo>
                      <a:cubicBezTo>
                        <a:pt x="18267" y="487"/>
                        <a:pt x="17095" y="4905"/>
                        <a:pt x="11992" y="5049"/>
                      </a:cubicBezTo>
                      <a:cubicBezTo>
                        <a:pt x="11938" y="5051"/>
                        <a:pt x="11885" y="5051"/>
                        <a:pt x="11832" y="5051"/>
                      </a:cubicBezTo>
                      <a:cubicBezTo>
                        <a:pt x="7503" y="5051"/>
                        <a:pt x="6781" y="0"/>
                        <a:pt x="6781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9" name="Google Shape;3692;p78"/>
                <p:cNvSpPr/>
                <p:nvPr/>
              </p:nvSpPr>
              <p:spPr>
                <a:xfrm>
                  <a:off x="5956900" y="2844650"/>
                  <a:ext cx="705075" cy="92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03" h="36915" extrusionOk="0">
                      <a:moveTo>
                        <a:pt x="6781" y="0"/>
                      </a:moveTo>
                      <a:lnTo>
                        <a:pt x="939" y="2092"/>
                      </a:lnTo>
                      <a:lnTo>
                        <a:pt x="2147" y="17581"/>
                      </a:lnTo>
                      <a:lnTo>
                        <a:pt x="1768" y="26453"/>
                      </a:lnTo>
                      <a:cubicBezTo>
                        <a:pt x="1768" y="26453"/>
                        <a:pt x="1461" y="29320"/>
                        <a:pt x="722" y="31556"/>
                      </a:cubicBezTo>
                      <a:cubicBezTo>
                        <a:pt x="1" y="33774"/>
                        <a:pt x="668" y="34820"/>
                        <a:pt x="4924" y="36028"/>
                      </a:cubicBezTo>
                      <a:cubicBezTo>
                        <a:pt x="6686" y="36523"/>
                        <a:pt x="9835" y="36915"/>
                        <a:pt x="13236" y="36915"/>
                      </a:cubicBezTo>
                      <a:cubicBezTo>
                        <a:pt x="18015" y="36915"/>
                        <a:pt x="23290" y="36141"/>
                        <a:pt x="25913" y="33792"/>
                      </a:cubicBezTo>
                      <a:cubicBezTo>
                        <a:pt x="25913" y="33792"/>
                        <a:pt x="28203" y="31953"/>
                        <a:pt x="27319" y="29897"/>
                      </a:cubicBezTo>
                      <a:cubicBezTo>
                        <a:pt x="27265" y="29735"/>
                        <a:pt x="27193" y="29537"/>
                        <a:pt x="27121" y="29284"/>
                      </a:cubicBezTo>
                      <a:cubicBezTo>
                        <a:pt x="26724" y="29302"/>
                        <a:pt x="26328" y="29320"/>
                        <a:pt x="25913" y="29320"/>
                      </a:cubicBezTo>
                      <a:cubicBezTo>
                        <a:pt x="15743" y="29320"/>
                        <a:pt x="7664" y="19727"/>
                        <a:pt x="8061" y="9900"/>
                      </a:cubicBezTo>
                      <a:cubicBezTo>
                        <a:pt x="8133" y="7952"/>
                        <a:pt x="8512" y="6041"/>
                        <a:pt x="9179" y="4238"/>
                      </a:cubicBezTo>
                      <a:cubicBezTo>
                        <a:pt x="7196" y="2795"/>
                        <a:pt x="6781" y="0"/>
                        <a:pt x="6781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0" name="Google Shape;3693;p78"/>
                <p:cNvSpPr/>
                <p:nvPr/>
              </p:nvSpPr>
              <p:spPr>
                <a:xfrm>
                  <a:off x="6127775" y="2780175"/>
                  <a:ext cx="156900" cy="2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76" h="8151" extrusionOk="0">
                      <a:moveTo>
                        <a:pt x="3282" y="1"/>
                      </a:moveTo>
                      <a:lnTo>
                        <a:pt x="0" y="2741"/>
                      </a:lnTo>
                      <a:lnTo>
                        <a:pt x="1262" y="8151"/>
                      </a:lnTo>
                      <a:lnTo>
                        <a:pt x="6275" y="3463"/>
                      </a:lnTo>
                      <a:lnTo>
                        <a:pt x="3534" y="325"/>
                      </a:lnTo>
                      <a:lnTo>
                        <a:pt x="3282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1" name="Google Shape;3694;p78"/>
                <p:cNvSpPr/>
                <p:nvPr/>
              </p:nvSpPr>
              <p:spPr>
                <a:xfrm>
                  <a:off x="5969975" y="3671850"/>
                  <a:ext cx="684800" cy="18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92" h="7428" extrusionOk="0">
                      <a:moveTo>
                        <a:pt x="25101" y="1"/>
                      </a:moveTo>
                      <a:lnTo>
                        <a:pt x="1588" y="866"/>
                      </a:lnTo>
                      <a:lnTo>
                        <a:pt x="1" y="3319"/>
                      </a:lnTo>
                      <a:cubicBezTo>
                        <a:pt x="1" y="3319"/>
                        <a:pt x="5909" y="7427"/>
                        <a:pt x="13985" y="7427"/>
                      </a:cubicBezTo>
                      <a:cubicBezTo>
                        <a:pt x="18062" y="7427"/>
                        <a:pt x="22691" y="6380"/>
                        <a:pt x="27391" y="3229"/>
                      </a:cubicBezTo>
                      <a:lnTo>
                        <a:pt x="25101" y="1"/>
                      </a:ln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2" name="Google Shape;3695;p78"/>
                <p:cNvSpPr/>
                <p:nvPr/>
              </p:nvSpPr>
              <p:spPr>
                <a:xfrm>
                  <a:off x="5974500" y="1924100"/>
                  <a:ext cx="786200" cy="62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448" h="25048" extrusionOk="0">
                      <a:moveTo>
                        <a:pt x="8475" y="1"/>
                      </a:moveTo>
                      <a:lnTo>
                        <a:pt x="3048" y="5897"/>
                      </a:lnTo>
                      <a:lnTo>
                        <a:pt x="505" y="12984"/>
                      </a:lnTo>
                      <a:lnTo>
                        <a:pt x="0" y="15021"/>
                      </a:lnTo>
                      <a:lnTo>
                        <a:pt x="1028" y="15292"/>
                      </a:lnTo>
                      <a:lnTo>
                        <a:pt x="3877" y="9071"/>
                      </a:lnTo>
                      <a:cubicBezTo>
                        <a:pt x="3877" y="9071"/>
                        <a:pt x="4113" y="11634"/>
                        <a:pt x="6662" y="11634"/>
                      </a:cubicBezTo>
                      <a:cubicBezTo>
                        <a:pt x="6933" y="11634"/>
                        <a:pt x="7230" y="11605"/>
                        <a:pt x="7556" y="11541"/>
                      </a:cubicBezTo>
                      <a:cubicBezTo>
                        <a:pt x="7556" y="11541"/>
                        <a:pt x="9846" y="10982"/>
                        <a:pt x="10080" y="9197"/>
                      </a:cubicBezTo>
                      <a:cubicBezTo>
                        <a:pt x="10116" y="10081"/>
                        <a:pt x="10441" y="11559"/>
                        <a:pt x="12406" y="11631"/>
                      </a:cubicBezTo>
                      <a:cubicBezTo>
                        <a:pt x="12455" y="11633"/>
                        <a:pt x="12503" y="11634"/>
                        <a:pt x="12550" y="11634"/>
                      </a:cubicBezTo>
                      <a:cubicBezTo>
                        <a:pt x="14267" y="11634"/>
                        <a:pt x="14975" y="10693"/>
                        <a:pt x="15273" y="10027"/>
                      </a:cubicBezTo>
                      <a:lnTo>
                        <a:pt x="15273" y="10027"/>
                      </a:lnTo>
                      <a:cubicBezTo>
                        <a:pt x="15129" y="10838"/>
                        <a:pt x="15273" y="12208"/>
                        <a:pt x="17401" y="13074"/>
                      </a:cubicBezTo>
                      <a:cubicBezTo>
                        <a:pt x="17946" y="13289"/>
                        <a:pt x="18397" y="13379"/>
                        <a:pt x="18773" y="13379"/>
                      </a:cubicBezTo>
                      <a:cubicBezTo>
                        <a:pt x="19406" y="13379"/>
                        <a:pt x="19823" y="13125"/>
                        <a:pt x="20106" y="12785"/>
                      </a:cubicBezTo>
                      <a:lnTo>
                        <a:pt x="20106" y="12785"/>
                      </a:lnTo>
                      <a:cubicBezTo>
                        <a:pt x="20034" y="13561"/>
                        <a:pt x="20268" y="14444"/>
                        <a:pt x="21512" y="14985"/>
                      </a:cubicBezTo>
                      <a:cubicBezTo>
                        <a:pt x="22004" y="15210"/>
                        <a:pt x="22408" y="15292"/>
                        <a:pt x="22733" y="15292"/>
                      </a:cubicBezTo>
                      <a:cubicBezTo>
                        <a:pt x="22825" y="15292"/>
                        <a:pt x="22911" y="15286"/>
                        <a:pt x="22991" y="15274"/>
                      </a:cubicBezTo>
                      <a:lnTo>
                        <a:pt x="22991" y="15274"/>
                      </a:lnTo>
                      <a:cubicBezTo>
                        <a:pt x="22612" y="16103"/>
                        <a:pt x="23352" y="18015"/>
                        <a:pt x="25029" y="18538"/>
                      </a:cubicBezTo>
                      <a:cubicBezTo>
                        <a:pt x="25029" y="18538"/>
                        <a:pt x="25314" y="18607"/>
                        <a:pt x="25724" y="18607"/>
                      </a:cubicBezTo>
                      <a:cubicBezTo>
                        <a:pt x="26493" y="18607"/>
                        <a:pt x="27698" y="18362"/>
                        <a:pt x="28274" y="16951"/>
                      </a:cubicBezTo>
                      <a:lnTo>
                        <a:pt x="28274" y="16951"/>
                      </a:lnTo>
                      <a:cubicBezTo>
                        <a:pt x="28274" y="16952"/>
                        <a:pt x="26850" y="23136"/>
                        <a:pt x="26147" y="24362"/>
                      </a:cubicBezTo>
                      <a:lnTo>
                        <a:pt x="27283" y="25047"/>
                      </a:lnTo>
                      <a:lnTo>
                        <a:pt x="28202" y="23316"/>
                      </a:lnTo>
                      <a:lnTo>
                        <a:pt x="31448" y="16716"/>
                      </a:lnTo>
                      <a:lnTo>
                        <a:pt x="26309" y="5410"/>
                      </a:lnTo>
                      <a:lnTo>
                        <a:pt x="8475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3" name="Google Shape;3696;p78"/>
                <p:cNvSpPr/>
                <p:nvPr/>
              </p:nvSpPr>
              <p:spPr>
                <a:xfrm>
                  <a:off x="5690025" y="2861125"/>
                  <a:ext cx="374200" cy="63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8" h="25384" extrusionOk="0">
                      <a:moveTo>
                        <a:pt x="12789" y="0"/>
                      </a:moveTo>
                      <a:cubicBezTo>
                        <a:pt x="12159" y="0"/>
                        <a:pt x="11334" y="200"/>
                        <a:pt x="10261" y="766"/>
                      </a:cubicBezTo>
                      <a:cubicBezTo>
                        <a:pt x="6619" y="2695"/>
                        <a:pt x="1" y="21286"/>
                        <a:pt x="2994" y="24027"/>
                      </a:cubicBezTo>
                      <a:cubicBezTo>
                        <a:pt x="3933" y="24898"/>
                        <a:pt x="4976" y="25384"/>
                        <a:pt x="6053" y="25384"/>
                      </a:cubicBezTo>
                      <a:cubicBezTo>
                        <a:pt x="8387" y="25384"/>
                        <a:pt x="10878" y="23097"/>
                        <a:pt x="12804" y="17481"/>
                      </a:cubicBezTo>
                      <a:cubicBezTo>
                        <a:pt x="14967" y="11116"/>
                        <a:pt x="14679" y="1126"/>
                        <a:pt x="14679" y="1126"/>
                      </a:cubicBezTo>
                      <a:cubicBezTo>
                        <a:pt x="14679" y="1126"/>
                        <a:pt x="14286" y="0"/>
                        <a:pt x="12789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4" name="Google Shape;3697;p78"/>
                <p:cNvSpPr/>
                <p:nvPr/>
              </p:nvSpPr>
              <p:spPr>
                <a:xfrm>
                  <a:off x="5742325" y="2861275"/>
                  <a:ext cx="321900" cy="634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6" h="25386" extrusionOk="0">
                      <a:moveTo>
                        <a:pt x="10692" y="0"/>
                      </a:moveTo>
                      <a:cubicBezTo>
                        <a:pt x="10298" y="0"/>
                        <a:pt x="9828" y="78"/>
                        <a:pt x="9269" y="273"/>
                      </a:cubicBezTo>
                      <a:cubicBezTo>
                        <a:pt x="9522" y="1607"/>
                        <a:pt x="9630" y="2960"/>
                        <a:pt x="9576" y="4312"/>
                      </a:cubicBezTo>
                      <a:cubicBezTo>
                        <a:pt x="9305" y="11020"/>
                        <a:pt x="5573" y="16447"/>
                        <a:pt x="271" y="19495"/>
                      </a:cubicBezTo>
                      <a:cubicBezTo>
                        <a:pt x="1" y="21659"/>
                        <a:pt x="145" y="23336"/>
                        <a:pt x="902" y="24021"/>
                      </a:cubicBezTo>
                      <a:cubicBezTo>
                        <a:pt x="1841" y="24897"/>
                        <a:pt x="2885" y="25386"/>
                        <a:pt x="3961" y="25386"/>
                      </a:cubicBezTo>
                      <a:cubicBezTo>
                        <a:pt x="6296" y="25386"/>
                        <a:pt x="8787" y="23090"/>
                        <a:pt x="10712" y="17475"/>
                      </a:cubicBezTo>
                      <a:cubicBezTo>
                        <a:pt x="12875" y="11110"/>
                        <a:pt x="12587" y="1120"/>
                        <a:pt x="12587" y="1120"/>
                      </a:cubicBezTo>
                      <a:cubicBezTo>
                        <a:pt x="12587" y="1120"/>
                        <a:pt x="12191" y="0"/>
                        <a:pt x="10692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5" name="Google Shape;3698;p78"/>
                <p:cNvSpPr/>
                <p:nvPr/>
              </p:nvSpPr>
              <p:spPr>
                <a:xfrm>
                  <a:off x="5873050" y="2834725"/>
                  <a:ext cx="255200" cy="67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08" h="26916" extrusionOk="0">
                      <a:moveTo>
                        <a:pt x="10207" y="0"/>
                      </a:moveTo>
                      <a:cubicBezTo>
                        <a:pt x="10207" y="0"/>
                        <a:pt x="4004" y="794"/>
                        <a:pt x="4004" y="1046"/>
                      </a:cubicBezTo>
                      <a:cubicBezTo>
                        <a:pt x="4761" y="24704"/>
                        <a:pt x="1" y="26057"/>
                        <a:pt x="3048" y="26652"/>
                      </a:cubicBezTo>
                      <a:cubicBezTo>
                        <a:pt x="4032" y="26848"/>
                        <a:pt x="4733" y="26915"/>
                        <a:pt x="5232" y="26915"/>
                      </a:cubicBezTo>
                      <a:cubicBezTo>
                        <a:pt x="6289" y="26915"/>
                        <a:pt x="6438" y="26616"/>
                        <a:pt x="6438" y="26616"/>
                      </a:cubicBezTo>
                      <a:cubicBezTo>
                        <a:pt x="9756" y="20575"/>
                        <a:pt x="10207" y="1"/>
                        <a:pt x="10207" y="0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6" name="Google Shape;3699;p78"/>
                <p:cNvSpPr/>
                <p:nvPr/>
              </p:nvSpPr>
              <p:spPr>
                <a:xfrm>
                  <a:off x="6384725" y="2807675"/>
                  <a:ext cx="333150" cy="65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26" h="26121" extrusionOk="0">
                      <a:moveTo>
                        <a:pt x="0" y="0"/>
                      </a:moveTo>
                      <a:cubicBezTo>
                        <a:pt x="0" y="1"/>
                        <a:pt x="2976" y="20377"/>
                        <a:pt x="7033" y="25931"/>
                      </a:cubicBezTo>
                      <a:cubicBezTo>
                        <a:pt x="7033" y="25931"/>
                        <a:pt x="7156" y="26121"/>
                        <a:pt x="7777" y="26121"/>
                      </a:cubicBezTo>
                      <a:cubicBezTo>
                        <a:pt x="8270" y="26121"/>
                        <a:pt x="9078" y="26001"/>
                        <a:pt x="10387" y="25570"/>
                      </a:cubicBezTo>
                      <a:cubicBezTo>
                        <a:pt x="13326" y="24578"/>
                        <a:pt x="8457" y="23839"/>
                        <a:pt x="6275" y="271"/>
                      </a:cubicBezTo>
                      <a:cubicBezTo>
                        <a:pt x="6257" y="19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7" name="Google Shape;3700;p78"/>
                <p:cNvSpPr/>
                <p:nvPr/>
              </p:nvSpPr>
              <p:spPr>
                <a:xfrm>
                  <a:off x="5920850" y="3004900"/>
                  <a:ext cx="193425" cy="19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37" h="7780" extrusionOk="0">
                      <a:moveTo>
                        <a:pt x="3742" y="0"/>
                      </a:moveTo>
                      <a:cubicBezTo>
                        <a:pt x="2949" y="0"/>
                        <a:pt x="2155" y="208"/>
                        <a:pt x="1443" y="623"/>
                      </a:cubicBezTo>
                      <a:cubicBezTo>
                        <a:pt x="0" y="1164"/>
                        <a:pt x="217" y="4716"/>
                        <a:pt x="722" y="6249"/>
                      </a:cubicBezTo>
                      <a:cubicBezTo>
                        <a:pt x="1034" y="7207"/>
                        <a:pt x="1938" y="7779"/>
                        <a:pt x="3161" y="7779"/>
                      </a:cubicBezTo>
                      <a:cubicBezTo>
                        <a:pt x="3918" y="7779"/>
                        <a:pt x="4797" y="7560"/>
                        <a:pt x="5734" y="7078"/>
                      </a:cubicBezTo>
                      <a:cubicBezTo>
                        <a:pt x="6925" y="6447"/>
                        <a:pt x="6420" y="6140"/>
                        <a:pt x="5572" y="5978"/>
                      </a:cubicBezTo>
                      <a:cubicBezTo>
                        <a:pt x="6077" y="5870"/>
                        <a:pt x="6528" y="5617"/>
                        <a:pt x="6871" y="5239"/>
                      </a:cubicBezTo>
                      <a:cubicBezTo>
                        <a:pt x="7466" y="4572"/>
                        <a:pt x="6672" y="4211"/>
                        <a:pt x="5698" y="4013"/>
                      </a:cubicBezTo>
                      <a:cubicBezTo>
                        <a:pt x="5987" y="3958"/>
                        <a:pt x="6257" y="3886"/>
                        <a:pt x="6546" y="3796"/>
                      </a:cubicBezTo>
                      <a:cubicBezTo>
                        <a:pt x="7736" y="1939"/>
                        <a:pt x="4797" y="1795"/>
                        <a:pt x="4130" y="1795"/>
                      </a:cubicBezTo>
                      <a:lnTo>
                        <a:pt x="5734" y="1795"/>
                      </a:lnTo>
                      <a:cubicBezTo>
                        <a:pt x="7339" y="1614"/>
                        <a:pt x="6041" y="623"/>
                        <a:pt x="6041" y="623"/>
                      </a:cubicBezTo>
                      <a:cubicBezTo>
                        <a:pt x="5329" y="208"/>
                        <a:pt x="4535" y="0"/>
                        <a:pt x="3742" y="0"/>
                      </a:cubicBezTo>
                      <a:close/>
                    </a:path>
                  </a:pathLst>
                </a:custGeom>
                <a:solidFill>
                  <a:srgbClr val="A07A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8" name="Google Shape;3701;p78"/>
                <p:cNvSpPr/>
                <p:nvPr/>
              </p:nvSpPr>
              <p:spPr>
                <a:xfrm>
                  <a:off x="6284650" y="2786925"/>
                  <a:ext cx="157800" cy="20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2" h="8296" extrusionOk="0">
                      <a:moveTo>
                        <a:pt x="3282" y="1"/>
                      </a:moveTo>
                      <a:lnTo>
                        <a:pt x="2993" y="308"/>
                      </a:lnTo>
                      <a:lnTo>
                        <a:pt x="0" y="3193"/>
                      </a:lnTo>
                      <a:lnTo>
                        <a:pt x="4598" y="8296"/>
                      </a:lnTo>
                      <a:lnTo>
                        <a:pt x="6311" y="2994"/>
                      </a:lnTo>
                      <a:lnTo>
                        <a:pt x="3282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9" name="Google Shape;3702;p78"/>
                <p:cNvSpPr/>
                <p:nvPr/>
              </p:nvSpPr>
              <p:spPr>
                <a:xfrm>
                  <a:off x="2897775" y="3566375"/>
                  <a:ext cx="88850" cy="7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" h="2994" extrusionOk="0">
                      <a:moveTo>
                        <a:pt x="3030" y="0"/>
                      </a:moveTo>
                      <a:lnTo>
                        <a:pt x="1" y="1443"/>
                      </a:lnTo>
                      <a:lnTo>
                        <a:pt x="91" y="2994"/>
                      </a:lnTo>
                      <a:cubicBezTo>
                        <a:pt x="91" y="2994"/>
                        <a:pt x="3553" y="2435"/>
                        <a:pt x="3535" y="2363"/>
                      </a:cubicBezTo>
                      <a:cubicBezTo>
                        <a:pt x="3535" y="2272"/>
                        <a:pt x="3030" y="0"/>
                        <a:pt x="3030" y="0"/>
                      </a:cubicBezTo>
                      <a:close/>
                    </a:path>
                  </a:pathLst>
                </a:custGeom>
                <a:solidFill>
                  <a:srgbClr val="F2AF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0" name="Google Shape;3703;p78"/>
                <p:cNvSpPr/>
                <p:nvPr/>
              </p:nvSpPr>
              <p:spPr>
                <a:xfrm>
                  <a:off x="2795450" y="3403625"/>
                  <a:ext cx="232650" cy="20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6" h="8242" extrusionOk="0">
                      <a:moveTo>
                        <a:pt x="3669" y="1"/>
                      </a:moveTo>
                      <a:cubicBezTo>
                        <a:pt x="3666" y="1"/>
                        <a:pt x="3664" y="1"/>
                        <a:pt x="3661" y="1"/>
                      </a:cubicBezTo>
                      <a:cubicBezTo>
                        <a:pt x="2399" y="55"/>
                        <a:pt x="3409" y="3661"/>
                        <a:pt x="3409" y="3661"/>
                      </a:cubicBezTo>
                      <a:cubicBezTo>
                        <a:pt x="3409" y="3661"/>
                        <a:pt x="2256" y="803"/>
                        <a:pt x="1497" y="803"/>
                      </a:cubicBezTo>
                      <a:cubicBezTo>
                        <a:pt x="1434" y="803"/>
                        <a:pt x="1374" y="823"/>
                        <a:pt x="1317" y="866"/>
                      </a:cubicBezTo>
                      <a:cubicBezTo>
                        <a:pt x="1028" y="1101"/>
                        <a:pt x="1227" y="2886"/>
                        <a:pt x="2255" y="4292"/>
                      </a:cubicBezTo>
                      <a:cubicBezTo>
                        <a:pt x="2255" y="4292"/>
                        <a:pt x="1139" y="2884"/>
                        <a:pt x="537" y="2884"/>
                      </a:cubicBezTo>
                      <a:cubicBezTo>
                        <a:pt x="438" y="2884"/>
                        <a:pt x="353" y="2923"/>
                        <a:pt x="289" y="3012"/>
                      </a:cubicBezTo>
                      <a:cubicBezTo>
                        <a:pt x="1" y="3463"/>
                        <a:pt x="866" y="4328"/>
                        <a:pt x="2020" y="6456"/>
                      </a:cubicBezTo>
                      <a:cubicBezTo>
                        <a:pt x="2489" y="7322"/>
                        <a:pt x="3282" y="7971"/>
                        <a:pt x="4238" y="8241"/>
                      </a:cubicBezTo>
                      <a:cubicBezTo>
                        <a:pt x="7087" y="7791"/>
                        <a:pt x="8133" y="6997"/>
                        <a:pt x="8097" y="5915"/>
                      </a:cubicBezTo>
                      <a:cubicBezTo>
                        <a:pt x="8079" y="4833"/>
                        <a:pt x="9269" y="4238"/>
                        <a:pt x="9305" y="3751"/>
                      </a:cubicBezTo>
                      <a:cubicBezTo>
                        <a:pt x="9158" y="3410"/>
                        <a:pt x="8934" y="3287"/>
                        <a:pt x="8675" y="3287"/>
                      </a:cubicBezTo>
                      <a:cubicBezTo>
                        <a:pt x="8013" y="3287"/>
                        <a:pt x="7119" y="4091"/>
                        <a:pt x="6691" y="4091"/>
                      </a:cubicBezTo>
                      <a:cubicBezTo>
                        <a:pt x="6589" y="4091"/>
                        <a:pt x="6514" y="4045"/>
                        <a:pt x="6474" y="3932"/>
                      </a:cubicBezTo>
                      <a:cubicBezTo>
                        <a:pt x="6185" y="3156"/>
                        <a:pt x="6690" y="650"/>
                        <a:pt x="6185" y="560"/>
                      </a:cubicBezTo>
                      <a:cubicBezTo>
                        <a:pt x="6145" y="552"/>
                        <a:pt x="6106" y="549"/>
                        <a:pt x="6068" y="549"/>
                      </a:cubicBezTo>
                      <a:cubicBezTo>
                        <a:pt x="5026" y="549"/>
                        <a:pt x="4959" y="3319"/>
                        <a:pt x="4959" y="3319"/>
                      </a:cubicBezTo>
                      <a:cubicBezTo>
                        <a:pt x="4959" y="3319"/>
                        <a:pt x="4601" y="1"/>
                        <a:pt x="3669" y="1"/>
                      </a:cubicBezTo>
                      <a:close/>
                    </a:path>
                  </a:pathLst>
                </a:custGeom>
                <a:solidFill>
                  <a:srgbClr val="F2AF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1" name="Google Shape;3704;p78"/>
                <p:cNvSpPr/>
                <p:nvPr/>
              </p:nvSpPr>
              <p:spPr>
                <a:xfrm>
                  <a:off x="3133900" y="4475625"/>
                  <a:ext cx="413050" cy="9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22" h="36656" extrusionOk="0">
                      <a:moveTo>
                        <a:pt x="12573" y="1"/>
                      </a:moveTo>
                      <a:lnTo>
                        <a:pt x="5937" y="32278"/>
                      </a:lnTo>
                      <a:lnTo>
                        <a:pt x="3322" y="31737"/>
                      </a:lnTo>
                      <a:cubicBezTo>
                        <a:pt x="3164" y="31705"/>
                        <a:pt x="3011" y="31689"/>
                        <a:pt x="2866" y="31689"/>
                      </a:cubicBezTo>
                      <a:cubicBezTo>
                        <a:pt x="676" y="31689"/>
                        <a:pt x="1" y="35160"/>
                        <a:pt x="2385" y="35650"/>
                      </a:cubicBezTo>
                      <a:lnTo>
                        <a:pt x="7037" y="36606"/>
                      </a:lnTo>
                      <a:cubicBezTo>
                        <a:pt x="7186" y="36639"/>
                        <a:pt x="7338" y="36656"/>
                        <a:pt x="7488" y="36656"/>
                      </a:cubicBezTo>
                      <a:cubicBezTo>
                        <a:pt x="8393" y="36656"/>
                        <a:pt x="9268" y="36070"/>
                        <a:pt x="9453" y="35127"/>
                      </a:cubicBezTo>
                      <a:lnTo>
                        <a:pt x="16522" y="668"/>
                      </a:lnTo>
                      <a:cubicBezTo>
                        <a:pt x="15169" y="668"/>
                        <a:pt x="13835" y="434"/>
                        <a:pt x="12573" y="1"/>
                      </a:cubicBezTo>
                      <a:close/>
                    </a:path>
                  </a:pathLst>
                </a:custGeom>
                <a:solidFill>
                  <a:srgbClr val="F2AF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2" name="Google Shape;3705;p78"/>
                <p:cNvSpPr/>
                <p:nvPr/>
              </p:nvSpPr>
              <p:spPr>
                <a:xfrm>
                  <a:off x="3695250" y="4520725"/>
                  <a:ext cx="269200" cy="88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8" h="35327" extrusionOk="0">
                      <a:moveTo>
                        <a:pt x="0" y="0"/>
                      </a:moveTo>
                      <a:lnTo>
                        <a:pt x="1317" y="33449"/>
                      </a:lnTo>
                      <a:cubicBezTo>
                        <a:pt x="1370" y="34560"/>
                        <a:pt x="2370" y="35326"/>
                        <a:pt x="3409" y="35326"/>
                      </a:cubicBezTo>
                      <a:cubicBezTo>
                        <a:pt x="3433" y="35326"/>
                        <a:pt x="3457" y="35326"/>
                        <a:pt x="3481" y="35325"/>
                      </a:cubicBezTo>
                      <a:lnTo>
                        <a:pt x="8205" y="35126"/>
                      </a:lnTo>
                      <a:cubicBezTo>
                        <a:pt x="10767" y="35038"/>
                        <a:pt x="10538" y="31121"/>
                        <a:pt x="8037" y="31121"/>
                      </a:cubicBezTo>
                      <a:cubicBezTo>
                        <a:pt x="8003" y="31121"/>
                        <a:pt x="7969" y="31122"/>
                        <a:pt x="7934" y="31123"/>
                      </a:cubicBezTo>
                      <a:lnTo>
                        <a:pt x="5266" y="31232"/>
                      </a:lnTo>
                      <a:lnTo>
                        <a:pt x="4040" y="307"/>
                      </a:lnTo>
                      <a:cubicBezTo>
                        <a:pt x="3661" y="343"/>
                        <a:pt x="3264" y="361"/>
                        <a:pt x="2885" y="361"/>
                      </a:cubicBezTo>
                      <a:cubicBezTo>
                        <a:pt x="1912" y="361"/>
                        <a:pt x="938" y="235"/>
                        <a:pt x="0" y="0"/>
                      </a:cubicBezTo>
                      <a:close/>
                    </a:path>
                  </a:pathLst>
                </a:custGeom>
                <a:solidFill>
                  <a:srgbClr val="F2AF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3" name="Google Shape;3706;p78"/>
                <p:cNvSpPr/>
                <p:nvPr/>
              </p:nvSpPr>
              <p:spPr>
                <a:xfrm>
                  <a:off x="3133900" y="4475175"/>
                  <a:ext cx="364375" cy="91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75" h="36696" extrusionOk="0">
                      <a:moveTo>
                        <a:pt x="12573" y="1"/>
                      </a:moveTo>
                      <a:lnTo>
                        <a:pt x="5937" y="32296"/>
                      </a:lnTo>
                      <a:lnTo>
                        <a:pt x="3322" y="31755"/>
                      </a:lnTo>
                      <a:cubicBezTo>
                        <a:pt x="3164" y="31723"/>
                        <a:pt x="3011" y="31707"/>
                        <a:pt x="2866" y="31707"/>
                      </a:cubicBezTo>
                      <a:cubicBezTo>
                        <a:pt x="676" y="31707"/>
                        <a:pt x="1" y="35178"/>
                        <a:pt x="2385" y="35668"/>
                      </a:cubicBezTo>
                      <a:lnTo>
                        <a:pt x="7037" y="36624"/>
                      </a:lnTo>
                      <a:cubicBezTo>
                        <a:pt x="7248" y="36671"/>
                        <a:pt x="7341" y="36696"/>
                        <a:pt x="7357" y="36696"/>
                      </a:cubicBezTo>
                      <a:cubicBezTo>
                        <a:pt x="7418" y="36696"/>
                        <a:pt x="6273" y="36312"/>
                        <a:pt x="6460" y="35434"/>
                      </a:cubicBezTo>
                      <a:cubicBezTo>
                        <a:pt x="8804" y="23947"/>
                        <a:pt x="12212" y="12912"/>
                        <a:pt x="14574" y="1425"/>
                      </a:cubicBezTo>
                      <a:lnTo>
                        <a:pt x="14574" y="1425"/>
                      </a:lnTo>
                      <a:cubicBezTo>
                        <a:pt x="14310" y="1506"/>
                        <a:pt x="14107" y="1541"/>
                        <a:pt x="13949" y="1541"/>
                      </a:cubicBezTo>
                      <a:cubicBezTo>
                        <a:pt x="13044" y="1541"/>
                        <a:pt x="13633" y="385"/>
                        <a:pt x="12573" y="1"/>
                      </a:cubicBezTo>
                      <a:close/>
                    </a:path>
                  </a:pathLst>
                </a:custGeom>
                <a:solidFill>
                  <a:srgbClr val="E2977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4" name="Google Shape;3707;p78"/>
                <p:cNvSpPr/>
                <p:nvPr/>
              </p:nvSpPr>
              <p:spPr>
                <a:xfrm>
                  <a:off x="3695250" y="4520725"/>
                  <a:ext cx="269200" cy="88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8" h="35310" extrusionOk="0">
                      <a:moveTo>
                        <a:pt x="0" y="0"/>
                      </a:moveTo>
                      <a:lnTo>
                        <a:pt x="1335" y="33449"/>
                      </a:lnTo>
                      <a:cubicBezTo>
                        <a:pt x="1370" y="34548"/>
                        <a:pt x="2349" y="35309"/>
                        <a:pt x="3376" y="35309"/>
                      </a:cubicBezTo>
                      <a:cubicBezTo>
                        <a:pt x="3411" y="35309"/>
                        <a:pt x="3446" y="35309"/>
                        <a:pt x="3481" y="35307"/>
                      </a:cubicBezTo>
                      <a:lnTo>
                        <a:pt x="8205" y="35126"/>
                      </a:lnTo>
                      <a:cubicBezTo>
                        <a:pt x="10767" y="35038"/>
                        <a:pt x="10538" y="31121"/>
                        <a:pt x="8037" y="31121"/>
                      </a:cubicBezTo>
                      <a:cubicBezTo>
                        <a:pt x="8003" y="31121"/>
                        <a:pt x="7969" y="31122"/>
                        <a:pt x="7934" y="31123"/>
                      </a:cubicBezTo>
                      <a:cubicBezTo>
                        <a:pt x="7033" y="31159"/>
                        <a:pt x="3751" y="31538"/>
                        <a:pt x="2849" y="31574"/>
                      </a:cubicBezTo>
                      <a:cubicBezTo>
                        <a:pt x="2453" y="21278"/>
                        <a:pt x="3282" y="10657"/>
                        <a:pt x="2885" y="361"/>
                      </a:cubicBezTo>
                      <a:cubicBezTo>
                        <a:pt x="1912" y="343"/>
                        <a:pt x="956" y="216"/>
                        <a:pt x="0" y="0"/>
                      </a:cubicBezTo>
                      <a:close/>
                    </a:path>
                  </a:pathLst>
                </a:custGeom>
                <a:solidFill>
                  <a:srgbClr val="E2977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5" name="Google Shape;3708;p78"/>
                <p:cNvSpPr/>
                <p:nvPr/>
              </p:nvSpPr>
              <p:spPr>
                <a:xfrm>
                  <a:off x="3028525" y="5349725"/>
                  <a:ext cx="1065250" cy="12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10" h="4816" extrusionOk="0">
                      <a:moveTo>
                        <a:pt x="21314" y="1"/>
                      </a:moveTo>
                      <a:cubicBezTo>
                        <a:pt x="9539" y="1"/>
                        <a:pt x="0" y="1083"/>
                        <a:pt x="0" y="2399"/>
                      </a:cubicBezTo>
                      <a:cubicBezTo>
                        <a:pt x="0" y="3734"/>
                        <a:pt x="9539" y="4816"/>
                        <a:pt x="21314" y="4816"/>
                      </a:cubicBezTo>
                      <a:cubicBezTo>
                        <a:pt x="33071" y="4816"/>
                        <a:pt x="42610" y="3734"/>
                        <a:pt x="42610" y="2399"/>
                      </a:cubicBezTo>
                      <a:cubicBezTo>
                        <a:pt x="42610" y="1083"/>
                        <a:pt x="33071" y="1"/>
                        <a:pt x="21314" y="1"/>
                      </a:cubicBezTo>
                      <a:close/>
                    </a:path>
                  </a:pathLst>
                </a:custGeom>
                <a:solidFill>
                  <a:srgbClr val="3B3B3B">
                    <a:alpha val="553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6" name="Google Shape;3709;p78"/>
                <p:cNvSpPr/>
                <p:nvPr/>
              </p:nvSpPr>
              <p:spPr>
                <a:xfrm>
                  <a:off x="3131375" y="4925975"/>
                  <a:ext cx="323175" cy="46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7" h="18769" extrusionOk="0">
                      <a:moveTo>
                        <a:pt x="8797" y="1"/>
                      </a:moveTo>
                      <a:lnTo>
                        <a:pt x="6110" y="13958"/>
                      </a:lnTo>
                      <a:lnTo>
                        <a:pt x="2774" y="13651"/>
                      </a:lnTo>
                      <a:cubicBezTo>
                        <a:pt x="2672" y="13640"/>
                        <a:pt x="2574" y="13634"/>
                        <a:pt x="2479" y="13634"/>
                      </a:cubicBezTo>
                      <a:cubicBezTo>
                        <a:pt x="1" y="13634"/>
                        <a:pt x="94" y="17366"/>
                        <a:pt x="2612" y="17835"/>
                      </a:cubicBezTo>
                      <a:lnTo>
                        <a:pt x="7372" y="18736"/>
                      </a:lnTo>
                      <a:cubicBezTo>
                        <a:pt x="7493" y="18758"/>
                        <a:pt x="7613" y="18768"/>
                        <a:pt x="7732" y="18768"/>
                      </a:cubicBezTo>
                      <a:cubicBezTo>
                        <a:pt x="8699" y="18768"/>
                        <a:pt x="9578" y="18075"/>
                        <a:pt x="9771" y="17095"/>
                      </a:cubicBezTo>
                      <a:lnTo>
                        <a:pt x="12926" y="289"/>
                      </a:lnTo>
                      <a:lnTo>
                        <a:pt x="12926" y="289"/>
                      </a:lnTo>
                      <a:cubicBezTo>
                        <a:pt x="12472" y="347"/>
                        <a:pt x="12017" y="376"/>
                        <a:pt x="11564" y="376"/>
                      </a:cubicBezTo>
                      <a:cubicBezTo>
                        <a:pt x="10884" y="376"/>
                        <a:pt x="10207" y="311"/>
                        <a:pt x="9536" y="181"/>
                      </a:cubicBezTo>
                      <a:cubicBezTo>
                        <a:pt x="9284" y="145"/>
                        <a:pt x="9049" y="73"/>
                        <a:pt x="8797" y="1"/>
                      </a:cubicBez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7" name="Google Shape;3710;p78"/>
                <p:cNvSpPr/>
                <p:nvPr/>
              </p:nvSpPr>
              <p:spPr>
                <a:xfrm>
                  <a:off x="3713725" y="4928700"/>
                  <a:ext cx="265550" cy="47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22" h="19097" extrusionOk="0">
                      <a:moveTo>
                        <a:pt x="1" y="0"/>
                      </a:moveTo>
                      <a:lnTo>
                        <a:pt x="379" y="17094"/>
                      </a:lnTo>
                      <a:cubicBezTo>
                        <a:pt x="415" y="18201"/>
                        <a:pt x="1335" y="19096"/>
                        <a:pt x="2456" y="19096"/>
                      </a:cubicBezTo>
                      <a:cubicBezTo>
                        <a:pt x="2467" y="19096"/>
                        <a:pt x="2478" y="19096"/>
                        <a:pt x="2489" y="19096"/>
                      </a:cubicBezTo>
                      <a:lnTo>
                        <a:pt x="7322" y="18988"/>
                      </a:lnTo>
                      <a:cubicBezTo>
                        <a:pt x="9972" y="18934"/>
                        <a:pt x="10622" y="14985"/>
                        <a:pt x="7845" y="14840"/>
                      </a:cubicBezTo>
                      <a:lnTo>
                        <a:pt x="4509" y="14588"/>
                      </a:lnTo>
                      <a:lnTo>
                        <a:pt x="4112" y="397"/>
                      </a:lnTo>
                      <a:cubicBezTo>
                        <a:pt x="3860" y="415"/>
                        <a:pt x="3607" y="451"/>
                        <a:pt x="3355" y="451"/>
                      </a:cubicBezTo>
                      <a:cubicBezTo>
                        <a:pt x="3292" y="452"/>
                        <a:pt x="3229" y="452"/>
                        <a:pt x="3166" y="452"/>
                      </a:cubicBezTo>
                      <a:cubicBezTo>
                        <a:pt x="2093" y="452"/>
                        <a:pt x="1023" y="307"/>
                        <a:pt x="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8" name="Google Shape;3711;p78"/>
                <p:cNvSpPr/>
                <p:nvPr/>
              </p:nvSpPr>
              <p:spPr>
                <a:xfrm>
                  <a:off x="3131375" y="4925975"/>
                  <a:ext cx="267275" cy="44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1" h="17852" extrusionOk="0">
                      <a:moveTo>
                        <a:pt x="8797" y="1"/>
                      </a:moveTo>
                      <a:lnTo>
                        <a:pt x="6110" y="13958"/>
                      </a:lnTo>
                      <a:lnTo>
                        <a:pt x="2774" y="13651"/>
                      </a:lnTo>
                      <a:cubicBezTo>
                        <a:pt x="2672" y="13640"/>
                        <a:pt x="2574" y="13634"/>
                        <a:pt x="2479" y="13634"/>
                      </a:cubicBezTo>
                      <a:cubicBezTo>
                        <a:pt x="1" y="13634"/>
                        <a:pt x="94" y="17366"/>
                        <a:pt x="2612" y="17835"/>
                      </a:cubicBezTo>
                      <a:cubicBezTo>
                        <a:pt x="2612" y="17835"/>
                        <a:pt x="2930" y="17852"/>
                        <a:pt x="3390" y="17852"/>
                      </a:cubicBezTo>
                      <a:cubicBezTo>
                        <a:pt x="4560" y="17852"/>
                        <a:pt x="6653" y="17740"/>
                        <a:pt x="6795" y="16951"/>
                      </a:cubicBezTo>
                      <a:lnTo>
                        <a:pt x="10690" y="398"/>
                      </a:lnTo>
                      <a:lnTo>
                        <a:pt x="10690" y="398"/>
                      </a:lnTo>
                      <a:cubicBezTo>
                        <a:pt x="10378" y="438"/>
                        <a:pt x="10240" y="456"/>
                        <a:pt x="10179" y="456"/>
                      </a:cubicBezTo>
                      <a:cubicBezTo>
                        <a:pt x="10020" y="456"/>
                        <a:pt x="10368" y="337"/>
                        <a:pt x="9536" y="181"/>
                      </a:cubicBezTo>
                      <a:cubicBezTo>
                        <a:pt x="9284" y="145"/>
                        <a:pt x="9049" y="73"/>
                        <a:pt x="8797" y="1"/>
                      </a:cubicBez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9" name="Google Shape;3712;p78"/>
                <p:cNvSpPr/>
                <p:nvPr/>
              </p:nvSpPr>
              <p:spPr>
                <a:xfrm>
                  <a:off x="3713725" y="4928700"/>
                  <a:ext cx="266000" cy="47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0" h="19096" extrusionOk="0">
                      <a:moveTo>
                        <a:pt x="1" y="0"/>
                      </a:moveTo>
                      <a:lnTo>
                        <a:pt x="397" y="17076"/>
                      </a:lnTo>
                      <a:cubicBezTo>
                        <a:pt x="415" y="18212"/>
                        <a:pt x="1353" y="19096"/>
                        <a:pt x="2489" y="19096"/>
                      </a:cubicBezTo>
                      <a:lnTo>
                        <a:pt x="7340" y="18988"/>
                      </a:lnTo>
                      <a:cubicBezTo>
                        <a:pt x="9972" y="18916"/>
                        <a:pt x="10640" y="14985"/>
                        <a:pt x="7845" y="14840"/>
                      </a:cubicBezTo>
                      <a:lnTo>
                        <a:pt x="7845" y="14840"/>
                      </a:lnTo>
                      <a:lnTo>
                        <a:pt x="5356" y="17149"/>
                      </a:lnTo>
                      <a:lnTo>
                        <a:pt x="2183" y="17744"/>
                      </a:lnTo>
                      <a:cubicBezTo>
                        <a:pt x="2182" y="17744"/>
                        <a:pt x="2182" y="17744"/>
                        <a:pt x="2182" y="17744"/>
                      </a:cubicBezTo>
                      <a:cubicBezTo>
                        <a:pt x="1931" y="17744"/>
                        <a:pt x="2453" y="469"/>
                        <a:pt x="2183" y="469"/>
                      </a:cubicBezTo>
                      <a:cubicBezTo>
                        <a:pt x="2130" y="470"/>
                        <a:pt x="2079" y="470"/>
                        <a:pt x="2031" y="470"/>
                      </a:cubicBezTo>
                      <a:cubicBezTo>
                        <a:pt x="1029" y="470"/>
                        <a:pt x="1016" y="293"/>
                        <a:pt x="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0" name="Google Shape;3713;p78"/>
                <p:cNvSpPr/>
                <p:nvPr/>
              </p:nvSpPr>
              <p:spPr>
                <a:xfrm>
                  <a:off x="3722750" y="5292925"/>
                  <a:ext cx="276350" cy="11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54" h="4564" extrusionOk="0">
                      <a:moveTo>
                        <a:pt x="4544" y="1"/>
                      </a:moveTo>
                      <a:lnTo>
                        <a:pt x="4454" y="1714"/>
                      </a:lnTo>
                      <a:lnTo>
                        <a:pt x="0" y="1804"/>
                      </a:lnTo>
                      <a:lnTo>
                        <a:pt x="72" y="4563"/>
                      </a:lnTo>
                      <a:lnTo>
                        <a:pt x="10910" y="4311"/>
                      </a:lnTo>
                      <a:cubicBezTo>
                        <a:pt x="11054" y="1462"/>
                        <a:pt x="9467" y="560"/>
                        <a:pt x="7736" y="344"/>
                      </a:cubicBezTo>
                      <a:lnTo>
                        <a:pt x="4544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1" name="Google Shape;3714;p78"/>
                <p:cNvSpPr/>
                <p:nvPr/>
              </p:nvSpPr>
              <p:spPr>
                <a:xfrm>
                  <a:off x="3373825" y="4265550"/>
                  <a:ext cx="480575" cy="34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3" h="13796" extrusionOk="0">
                      <a:moveTo>
                        <a:pt x="18934" y="1"/>
                      </a:moveTo>
                      <a:lnTo>
                        <a:pt x="1443" y="1534"/>
                      </a:lnTo>
                      <a:lnTo>
                        <a:pt x="1" y="13795"/>
                      </a:lnTo>
                      <a:lnTo>
                        <a:pt x="7484" y="13795"/>
                      </a:lnTo>
                      <a:lnTo>
                        <a:pt x="8458" y="7773"/>
                      </a:lnTo>
                      <a:lnTo>
                        <a:pt x="11289" y="7773"/>
                      </a:lnTo>
                      <a:lnTo>
                        <a:pt x="11289" y="13795"/>
                      </a:lnTo>
                      <a:lnTo>
                        <a:pt x="19223" y="13795"/>
                      </a:lnTo>
                      <a:lnTo>
                        <a:pt x="18934" y="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2" name="Google Shape;3715;p78"/>
                <p:cNvSpPr/>
                <p:nvPr/>
              </p:nvSpPr>
              <p:spPr>
                <a:xfrm>
                  <a:off x="3373825" y="4298925"/>
                  <a:ext cx="133475" cy="31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9" h="12461" extrusionOk="0">
                      <a:moveTo>
                        <a:pt x="3589" y="0"/>
                      </a:moveTo>
                      <a:lnTo>
                        <a:pt x="1443" y="199"/>
                      </a:lnTo>
                      <a:lnTo>
                        <a:pt x="1" y="12460"/>
                      </a:lnTo>
                      <a:lnTo>
                        <a:pt x="3986" y="12460"/>
                      </a:lnTo>
                      <a:lnTo>
                        <a:pt x="5338" y="920"/>
                      </a:lnTo>
                      <a:cubicBezTo>
                        <a:pt x="4725" y="668"/>
                        <a:pt x="4130" y="361"/>
                        <a:pt x="358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3" name="Google Shape;3716;p78"/>
                <p:cNvSpPr/>
                <p:nvPr/>
              </p:nvSpPr>
              <p:spPr>
                <a:xfrm>
                  <a:off x="3640250" y="4459850"/>
                  <a:ext cx="55025" cy="15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1" h="6024" extrusionOk="0">
                      <a:moveTo>
                        <a:pt x="632" y="1"/>
                      </a:moveTo>
                      <a:lnTo>
                        <a:pt x="0" y="6023"/>
                      </a:lnTo>
                      <a:lnTo>
                        <a:pt x="1930" y="6023"/>
                      </a:lnTo>
                      <a:lnTo>
                        <a:pt x="2200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4" name="Google Shape;3717;p78"/>
                <p:cNvSpPr/>
                <p:nvPr/>
              </p:nvSpPr>
              <p:spPr>
                <a:xfrm>
                  <a:off x="3373825" y="3634000"/>
                  <a:ext cx="339925" cy="30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97" h="12159" extrusionOk="0">
                      <a:moveTo>
                        <a:pt x="6330" y="0"/>
                      </a:moveTo>
                      <a:lnTo>
                        <a:pt x="3102" y="595"/>
                      </a:lnTo>
                      <a:lnTo>
                        <a:pt x="3841" y="4688"/>
                      </a:lnTo>
                      <a:lnTo>
                        <a:pt x="1" y="5392"/>
                      </a:lnTo>
                      <a:cubicBezTo>
                        <a:pt x="1" y="5392"/>
                        <a:pt x="947" y="12159"/>
                        <a:pt x="6317" y="12159"/>
                      </a:cubicBezTo>
                      <a:cubicBezTo>
                        <a:pt x="6641" y="12159"/>
                        <a:pt x="6982" y="12134"/>
                        <a:pt x="7340" y="12082"/>
                      </a:cubicBezTo>
                      <a:cubicBezTo>
                        <a:pt x="13597" y="11162"/>
                        <a:pt x="11415" y="3535"/>
                        <a:pt x="11415" y="3534"/>
                      </a:cubicBezTo>
                      <a:lnTo>
                        <a:pt x="11415" y="3534"/>
                      </a:lnTo>
                      <a:lnTo>
                        <a:pt x="6726" y="3949"/>
                      </a:lnTo>
                      <a:lnTo>
                        <a:pt x="6330" y="0"/>
                      </a:lnTo>
                      <a:close/>
                    </a:path>
                  </a:pathLst>
                </a:custGeom>
                <a:solidFill>
                  <a:srgbClr val="E2977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5" name="Google Shape;3718;p78"/>
                <p:cNvSpPr/>
                <p:nvPr/>
              </p:nvSpPr>
              <p:spPr>
                <a:xfrm>
                  <a:off x="2979550" y="2946325"/>
                  <a:ext cx="877025" cy="72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081" h="28923" extrusionOk="0">
                      <a:moveTo>
                        <a:pt x="17734" y="1"/>
                      </a:moveTo>
                      <a:cubicBezTo>
                        <a:pt x="16866" y="1"/>
                        <a:pt x="15986" y="80"/>
                        <a:pt x="15104" y="243"/>
                      </a:cubicBezTo>
                      <a:cubicBezTo>
                        <a:pt x="7675" y="1595"/>
                        <a:pt x="2536" y="8429"/>
                        <a:pt x="3329" y="15949"/>
                      </a:cubicBezTo>
                      <a:cubicBezTo>
                        <a:pt x="3240" y="15940"/>
                        <a:pt x="3151" y="15936"/>
                        <a:pt x="3063" y="15936"/>
                      </a:cubicBezTo>
                      <a:cubicBezTo>
                        <a:pt x="1302" y="15936"/>
                        <a:pt x="0" y="17622"/>
                        <a:pt x="498" y="19357"/>
                      </a:cubicBezTo>
                      <a:cubicBezTo>
                        <a:pt x="839" y="20572"/>
                        <a:pt x="1941" y="21304"/>
                        <a:pt x="3088" y="21304"/>
                      </a:cubicBezTo>
                      <a:cubicBezTo>
                        <a:pt x="3642" y="21304"/>
                        <a:pt x="4206" y="21133"/>
                        <a:pt x="4700" y="20763"/>
                      </a:cubicBezTo>
                      <a:cubicBezTo>
                        <a:pt x="7149" y="25819"/>
                        <a:pt x="12241" y="28923"/>
                        <a:pt x="17722" y="28923"/>
                      </a:cubicBezTo>
                      <a:cubicBezTo>
                        <a:pt x="18497" y="28923"/>
                        <a:pt x="19279" y="28861"/>
                        <a:pt x="20063" y="28733"/>
                      </a:cubicBezTo>
                      <a:cubicBezTo>
                        <a:pt x="26374" y="27687"/>
                        <a:pt x="31261" y="22602"/>
                        <a:pt x="32054" y="16255"/>
                      </a:cubicBezTo>
                      <a:cubicBezTo>
                        <a:pt x="32106" y="16258"/>
                        <a:pt x="32158" y="16259"/>
                        <a:pt x="32209" y="16259"/>
                      </a:cubicBezTo>
                      <a:cubicBezTo>
                        <a:pt x="33798" y="16259"/>
                        <a:pt x="35080" y="14923"/>
                        <a:pt x="34976" y="13316"/>
                      </a:cubicBezTo>
                      <a:cubicBezTo>
                        <a:pt x="34895" y="11825"/>
                        <a:pt x="33648" y="10712"/>
                        <a:pt x="32205" y="10712"/>
                      </a:cubicBezTo>
                      <a:cubicBezTo>
                        <a:pt x="32042" y="10712"/>
                        <a:pt x="31878" y="10726"/>
                        <a:pt x="31712" y="10755"/>
                      </a:cubicBezTo>
                      <a:lnTo>
                        <a:pt x="31676" y="10755"/>
                      </a:lnTo>
                      <a:cubicBezTo>
                        <a:pt x="29976" y="4321"/>
                        <a:pt x="24161" y="1"/>
                        <a:pt x="17734" y="1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6" name="Google Shape;3719;p78"/>
                <p:cNvSpPr/>
                <p:nvPr/>
              </p:nvSpPr>
              <p:spPr>
                <a:xfrm>
                  <a:off x="3075400" y="2905950"/>
                  <a:ext cx="96050" cy="11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2" h="4563" extrusionOk="0">
                      <a:moveTo>
                        <a:pt x="2020" y="0"/>
                      </a:moveTo>
                      <a:lnTo>
                        <a:pt x="1695" y="451"/>
                      </a:lnTo>
                      <a:cubicBezTo>
                        <a:pt x="2453" y="974"/>
                        <a:pt x="2940" y="1786"/>
                        <a:pt x="3084" y="2705"/>
                      </a:cubicBezTo>
                      <a:cubicBezTo>
                        <a:pt x="1930" y="1586"/>
                        <a:pt x="199" y="1569"/>
                        <a:pt x="13" y="1569"/>
                      </a:cubicBezTo>
                      <a:cubicBezTo>
                        <a:pt x="7" y="1569"/>
                        <a:pt x="3" y="1569"/>
                        <a:pt x="0" y="1569"/>
                      </a:cubicBezTo>
                      <a:lnTo>
                        <a:pt x="0" y="2110"/>
                      </a:lnTo>
                      <a:cubicBezTo>
                        <a:pt x="1" y="2110"/>
                        <a:pt x="2" y="2110"/>
                        <a:pt x="5" y="2110"/>
                      </a:cubicBezTo>
                      <a:cubicBezTo>
                        <a:pt x="116" y="2110"/>
                        <a:pt x="2327" y="2127"/>
                        <a:pt x="3174" y="3733"/>
                      </a:cubicBezTo>
                      <a:lnTo>
                        <a:pt x="3625" y="4563"/>
                      </a:lnTo>
                      <a:lnTo>
                        <a:pt x="3697" y="3607"/>
                      </a:lnTo>
                      <a:cubicBezTo>
                        <a:pt x="3697" y="3517"/>
                        <a:pt x="3841" y="1263"/>
                        <a:pt x="202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7" name="Google Shape;3720;p78"/>
                <p:cNvSpPr/>
                <p:nvPr/>
              </p:nvSpPr>
              <p:spPr>
                <a:xfrm>
                  <a:off x="2982525" y="2818675"/>
                  <a:ext cx="838525" cy="60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41" h="24076" extrusionOk="0">
                      <a:moveTo>
                        <a:pt x="19957" y="1"/>
                      </a:moveTo>
                      <a:cubicBezTo>
                        <a:pt x="15751" y="1"/>
                        <a:pt x="10840" y="1410"/>
                        <a:pt x="6925" y="6557"/>
                      </a:cubicBezTo>
                      <a:cubicBezTo>
                        <a:pt x="6925" y="6557"/>
                        <a:pt x="6893" y="6555"/>
                        <a:pt x="6833" y="6555"/>
                      </a:cubicBezTo>
                      <a:cubicBezTo>
                        <a:pt x="6172" y="6555"/>
                        <a:pt x="2115" y="6783"/>
                        <a:pt x="758" y="12291"/>
                      </a:cubicBezTo>
                      <a:cubicBezTo>
                        <a:pt x="1" y="15338"/>
                        <a:pt x="416" y="18566"/>
                        <a:pt x="1912" y="21307"/>
                      </a:cubicBezTo>
                      <a:cubicBezTo>
                        <a:pt x="1912" y="21307"/>
                        <a:pt x="2088" y="21261"/>
                        <a:pt x="2350" y="21261"/>
                      </a:cubicBezTo>
                      <a:cubicBezTo>
                        <a:pt x="3042" y="21261"/>
                        <a:pt x="4330" y="21584"/>
                        <a:pt x="4527" y="23940"/>
                      </a:cubicBezTo>
                      <a:cubicBezTo>
                        <a:pt x="4745" y="24038"/>
                        <a:pt x="4936" y="24076"/>
                        <a:pt x="5100" y="24076"/>
                      </a:cubicBezTo>
                      <a:cubicBezTo>
                        <a:pt x="5627" y="24076"/>
                        <a:pt x="5879" y="23687"/>
                        <a:pt x="5879" y="23687"/>
                      </a:cubicBezTo>
                      <a:lnTo>
                        <a:pt x="5284" y="20460"/>
                      </a:lnTo>
                      <a:lnTo>
                        <a:pt x="5284" y="20460"/>
                      </a:lnTo>
                      <a:cubicBezTo>
                        <a:pt x="5284" y="20460"/>
                        <a:pt x="5291" y="20460"/>
                        <a:pt x="5304" y="20460"/>
                      </a:cubicBezTo>
                      <a:cubicBezTo>
                        <a:pt x="5526" y="20460"/>
                        <a:pt x="7547" y="20315"/>
                        <a:pt x="8314" y="15104"/>
                      </a:cubicBezTo>
                      <a:cubicBezTo>
                        <a:pt x="10997" y="18776"/>
                        <a:pt x="14808" y="19174"/>
                        <a:pt x="16335" y="19174"/>
                      </a:cubicBezTo>
                      <a:cubicBezTo>
                        <a:pt x="16757" y="19174"/>
                        <a:pt x="17005" y="19143"/>
                        <a:pt x="17005" y="19143"/>
                      </a:cubicBezTo>
                      <a:cubicBezTo>
                        <a:pt x="17005" y="19143"/>
                        <a:pt x="12226" y="17250"/>
                        <a:pt x="10586" y="15375"/>
                      </a:cubicBezTo>
                      <a:cubicBezTo>
                        <a:pt x="10584" y="15373"/>
                        <a:pt x="10583" y="15372"/>
                        <a:pt x="10583" y="15372"/>
                      </a:cubicBezTo>
                      <a:lnTo>
                        <a:pt x="10583" y="15372"/>
                      </a:lnTo>
                      <a:cubicBezTo>
                        <a:pt x="10623" y="15372"/>
                        <a:pt x="16062" y="18978"/>
                        <a:pt x="20655" y="18978"/>
                      </a:cubicBezTo>
                      <a:cubicBezTo>
                        <a:pt x="21057" y="18978"/>
                        <a:pt x="21453" y="18951"/>
                        <a:pt x="21838" y="18891"/>
                      </a:cubicBezTo>
                      <a:cubicBezTo>
                        <a:pt x="21838" y="18891"/>
                        <a:pt x="21026" y="15302"/>
                        <a:pt x="19061" y="13680"/>
                      </a:cubicBezTo>
                      <a:lnTo>
                        <a:pt x="19061" y="13680"/>
                      </a:lnTo>
                      <a:cubicBezTo>
                        <a:pt x="19061" y="13680"/>
                        <a:pt x="22663" y="15599"/>
                        <a:pt x="26824" y="15599"/>
                      </a:cubicBezTo>
                      <a:cubicBezTo>
                        <a:pt x="27537" y="15599"/>
                        <a:pt x="28266" y="15542"/>
                        <a:pt x="28996" y="15411"/>
                      </a:cubicBezTo>
                      <a:lnTo>
                        <a:pt x="29213" y="19287"/>
                      </a:lnTo>
                      <a:cubicBezTo>
                        <a:pt x="29213" y="19287"/>
                        <a:pt x="29412" y="19430"/>
                        <a:pt x="29717" y="19430"/>
                      </a:cubicBezTo>
                      <a:cubicBezTo>
                        <a:pt x="29956" y="19430"/>
                        <a:pt x="30259" y="19343"/>
                        <a:pt x="30583" y="19035"/>
                      </a:cubicBezTo>
                      <a:cubicBezTo>
                        <a:pt x="29718" y="16006"/>
                        <a:pt x="32296" y="15843"/>
                        <a:pt x="32296" y="15843"/>
                      </a:cubicBezTo>
                      <a:cubicBezTo>
                        <a:pt x="32314" y="15302"/>
                        <a:pt x="32296" y="14761"/>
                        <a:pt x="32224" y="14239"/>
                      </a:cubicBezTo>
                      <a:cubicBezTo>
                        <a:pt x="32693" y="13968"/>
                        <a:pt x="33126" y="13680"/>
                        <a:pt x="33540" y="13337"/>
                      </a:cubicBezTo>
                      <a:cubicBezTo>
                        <a:pt x="33540" y="13337"/>
                        <a:pt x="32044" y="7873"/>
                        <a:pt x="26093" y="4808"/>
                      </a:cubicBezTo>
                      <a:lnTo>
                        <a:pt x="26093" y="4808"/>
                      </a:lnTo>
                      <a:cubicBezTo>
                        <a:pt x="26094" y="4808"/>
                        <a:pt x="31557" y="7260"/>
                        <a:pt x="33540" y="8558"/>
                      </a:cubicBezTo>
                      <a:cubicBezTo>
                        <a:pt x="33540" y="8558"/>
                        <a:pt x="30489" y="2155"/>
                        <a:pt x="22697" y="2155"/>
                      </a:cubicBezTo>
                      <a:cubicBezTo>
                        <a:pt x="22369" y="2155"/>
                        <a:pt x="22032" y="2166"/>
                        <a:pt x="21686" y="2190"/>
                      </a:cubicBezTo>
                      <a:lnTo>
                        <a:pt x="21686" y="2190"/>
                      </a:lnTo>
                      <a:cubicBezTo>
                        <a:pt x="22656" y="2109"/>
                        <a:pt x="24592" y="1973"/>
                        <a:pt x="26569" y="1973"/>
                      </a:cubicBezTo>
                      <a:cubicBezTo>
                        <a:pt x="27432" y="1973"/>
                        <a:pt x="28303" y="1999"/>
                        <a:pt x="29104" y="2067"/>
                      </a:cubicBezTo>
                      <a:cubicBezTo>
                        <a:pt x="29104" y="2067"/>
                        <a:pt x="25048" y="1"/>
                        <a:pt x="19957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8" name="Google Shape;3721;p78"/>
                <p:cNvSpPr/>
                <p:nvPr/>
              </p:nvSpPr>
              <p:spPr>
                <a:xfrm>
                  <a:off x="2982525" y="2818550"/>
                  <a:ext cx="565325" cy="60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13" h="24084" extrusionOk="0">
                      <a:moveTo>
                        <a:pt x="19960" y="0"/>
                      </a:moveTo>
                      <a:cubicBezTo>
                        <a:pt x="15754" y="0"/>
                        <a:pt x="10843" y="1403"/>
                        <a:pt x="6925" y="6562"/>
                      </a:cubicBezTo>
                      <a:cubicBezTo>
                        <a:pt x="6925" y="6562"/>
                        <a:pt x="6897" y="6560"/>
                        <a:pt x="6844" y="6560"/>
                      </a:cubicBezTo>
                      <a:cubicBezTo>
                        <a:pt x="6217" y="6560"/>
                        <a:pt x="2122" y="6775"/>
                        <a:pt x="758" y="12314"/>
                      </a:cubicBezTo>
                      <a:cubicBezTo>
                        <a:pt x="1" y="15343"/>
                        <a:pt x="397" y="18571"/>
                        <a:pt x="1894" y="21330"/>
                      </a:cubicBezTo>
                      <a:cubicBezTo>
                        <a:pt x="1894" y="21330"/>
                        <a:pt x="2079" y="21281"/>
                        <a:pt x="2352" y="21281"/>
                      </a:cubicBezTo>
                      <a:cubicBezTo>
                        <a:pt x="3052" y="21281"/>
                        <a:pt x="4327" y="21608"/>
                        <a:pt x="4509" y="23945"/>
                      </a:cubicBezTo>
                      <a:cubicBezTo>
                        <a:pt x="4736" y="24045"/>
                        <a:pt x="4932" y="24083"/>
                        <a:pt x="5099" y="24083"/>
                      </a:cubicBezTo>
                      <a:cubicBezTo>
                        <a:pt x="5623" y="24083"/>
                        <a:pt x="5861" y="23710"/>
                        <a:pt x="5861" y="23710"/>
                      </a:cubicBezTo>
                      <a:lnTo>
                        <a:pt x="5284" y="20465"/>
                      </a:lnTo>
                      <a:lnTo>
                        <a:pt x="5284" y="20465"/>
                      </a:lnTo>
                      <a:cubicBezTo>
                        <a:pt x="5284" y="20465"/>
                        <a:pt x="5291" y="20465"/>
                        <a:pt x="5304" y="20465"/>
                      </a:cubicBezTo>
                      <a:cubicBezTo>
                        <a:pt x="5524" y="20465"/>
                        <a:pt x="7530" y="20320"/>
                        <a:pt x="8314" y="15109"/>
                      </a:cubicBezTo>
                      <a:cubicBezTo>
                        <a:pt x="9413" y="16642"/>
                        <a:pt x="10928" y="17814"/>
                        <a:pt x="12695" y="18481"/>
                      </a:cubicBezTo>
                      <a:cubicBezTo>
                        <a:pt x="12479" y="17904"/>
                        <a:pt x="12317" y="17309"/>
                        <a:pt x="12190" y="16696"/>
                      </a:cubicBezTo>
                      <a:cubicBezTo>
                        <a:pt x="11595" y="16317"/>
                        <a:pt x="11054" y="15884"/>
                        <a:pt x="10586" y="15380"/>
                      </a:cubicBezTo>
                      <a:cubicBezTo>
                        <a:pt x="10584" y="15378"/>
                        <a:pt x="10584" y="15377"/>
                        <a:pt x="10584" y="15377"/>
                      </a:cubicBezTo>
                      <a:lnTo>
                        <a:pt x="10584" y="15377"/>
                      </a:lnTo>
                      <a:cubicBezTo>
                        <a:pt x="10601" y="15377"/>
                        <a:pt x="11170" y="15746"/>
                        <a:pt x="12118" y="16263"/>
                      </a:cubicBezTo>
                      <a:cubicBezTo>
                        <a:pt x="10838" y="9140"/>
                        <a:pt x="15490" y="1783"/>
                        <a:pt x="22613" y="179"/>
                      </a:cubicBezTo>
                      <a:cubicBezTo>
                        <a:pt x="21775" y="68"/>
                        <a:pt x="20884" y="0"/>
                        <a:pt x="19960" y="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9" name="Google Shape;3722;p78"/>
                <p:cNvSpPr/>
                <p:nvPr/>
              </p:nvSpPr>
              <p:spPr>
                <a:xfrm>
                  <a:off x="3323325" y="3691250"/>
                  <a:ext cx="343550" cy="26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42" h="10513" extrusionOk="0">
                      <a:moveTo>
                        <a:pt x="9828" y="0"/>
                      </a:moveTo>
                      <a:lnTo>
                        <a:pt x="7610" y="1407"/>
                      </a:lnTo>
                      <a:lnTo>
                        <a:pt x="2940" y="1605"/>
                      </a:lnTo>
                      <a:lnTo>
                        <a:pt x="1" y="3372"/>
                      </a:lnTo>
                      <a:lnTo>
                        <a:pt x="7935" y="10513"/>
                      </a:lnTo>
                      <a:lnTo>
                        <a:pt x="11181" y="9413"/>
                      </a:lnTo>
                      <a:lnTo>
                        <a:pt x="13741" y="1389"/>
                      </a:lnTo>
                      <a:lnTo>
                        <a:pt x="9828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0" name="Google Shape;3723;p78"/>
                <p:cNvSpPr/>
                <p:nvPr/>
              </p:nvSpPr>
              <p:spPr>
                <a:xfrm>
                  <a:off x="3283675" y="3707475"/>
                  <a:ext cx="582000" cy="6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80" h="26429" extrusionOk="0">
                      <a:moveTo>
                        <a:pt x="12532" y="0"/>
                      </a:moveTo>
                      <a:cubicBezTo>
                        <a:pt x="12532" y="0"/>
                        <a:pt x="12172" y="3372"/>
                        <a:pt x="8439" y="4022"/>
                      </a:cubicBezTo>
                      <a:cubicBezTo>
                        <a:pt x="8198" y="4066"/>
                        <a:pt x="7969" y="4086"/>
                        <a:pt x="7751" y="4086"/>
                      </a:cubicBezTo>
                      <a:cubicBezTo>
                        <a:pt x="5031" y="4086"/>
                        <a:pt x="4057" y="902"/>
                        <a:pt x="4057" y="902"/>
                      </a:cubicBezTo>
                      <a:lnTo>
                        <a:pt x="0" y="3066"/>
                      </a:lnTo>
                      <a:lnTo>
                        <a:pt x="2579" y="14300"/>
                      </a:lnTo>
                      <a:lnTo>
                        <a:pt x="3462" y="19475"/>
                      </a:lnTo>
                      <a:cubicBezTo>
                        <a:pt x="3516" y="20773"/>
                        <a:pt x="3444" y="22054"/>
                        <a:pt x="3264" y="23334"/>
                      </a:cubicBezTo>
                      <a:cubicBezTo>
                        <a:pt x="2975" y="25047"/>
                        <a:pt x="3589" y="25750"/>
                        <a:pt x="6834" y="26147"/>
                      </a:cubicBezTo>
                      <a:cubicBezTo>
                        <a:pt x="7915" y="26286"/>
                        <a:pt x="9631" y="26429"/>
                        <a:pt x="11543" y="26429"/>
                      </a:cubicBezTo>
                      <a:cubicBezTo>
                        <a:pt x="15339" y="26429"/>
                        <a:pt x="19906" y="25865"/>
                        <a:pt x="21801" y="23586"/>
                      </a:cubicBezTo>
                      <a:cubicBezTo>
                        <a:pt x="21801" y="23586"/>
                        <a:pt x="23279" y="21981"/>
                        <a:pt x="22414" y="20557"/>
                      </a:cubicBezTo>
                      <a:cubicBezTo>
                        <a:pt x="21530" y="19150"/>
                        <a:pt x="18988" y="11577"/>
                        <a:pt x="18826" y="10657"/>
                      </a:cubicBezTo>
                      <a:cubicBezTo>
                        <a:pt x="18663" y="9756"/>
                        <a:pt x="17834" y="487"/>
                        <a:pt x="17834" y="487"/>
                      </a:cubicBezTo>
                      <a:lnTo>
                        <a:pt x="12532" y="0"/>
                      </a:ln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1" name="Google Shape;3724;p78"/>
                <p:cNvSpPr/>
                <p:nvPr/>
              </p:nvSpPr>
              <p:spPr>
                <a:xfrm>
                  <a:off x="3386900" y="3673650"/>
                  <a:ext cx="116775" cy="154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71" h="6186" extrusionOk="0">
                      <a:moveTo>
                        <a:pt x="2092" y="1"/>
                      </a:moveTo>
                      <a:lnTo>
                        <a:pt x="0" y="2363"/>
                      </a:lnTo>
                      <a:lnTo>
                        <a:pt x="1515" y="6186"/>
                      </a:lnTo>
                      <a:lnTo>
                        <a:pt x="4671" y="2201"/>
                      </a:lnTo>
                      <a:lnTo>
                        <a:pt x="2327" y="199"/>
                      </a:lnTo>
                      <a:lnTo>
                        <a:pt x="2092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2" name="Google Shape;3725;p78"/>
                <p:cNvSpPr/>
                <p:nvPr/>
              </p:nvSpPr>
              <p:spPr>
                <a:xfrm>
                  <a:off x="3503650" y="3661050"/>
                  <a:ext cx="114975" cy="14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9" h="5933" extrusionOk="0">
                      <a:moveTo>
                        <a:pt x="2056" y="0"/>
                      </a:moveTo>
                      <a:lnTo>
                        <a:pt x="1894" y="271"/>
                      </a:lnTo>
                      <a:lnTo>
                        <a:pt x="1" y="2705"/>
                      </a:lnTo>
                      <a:lnTo>
                        <a:pt x="3932" y="5933"/>
                      </a:lnTo>
                      <a:lnTo>
                        <a:pt x="4599" y="1875"/>
                      </a:lnTo>
                      <a:lnTo>
                        <a:pt x="205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3" name="Google Shape;3726;p78"/>
                <p:cNvSpPr/>
                <p:nvPr/>
              </p:nvSpPr>
              <p:spPr>
                <a:xfrm>
                  <a:off x="3729500" y="3719200"/>
                  <a:ext cx="375550" cy="50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22" h="20138" extrusionOk="0">
                      <a:moveTo>
                        <a:pt x="30" y="0"/>
                      </a:moveTo>
                      <a:cubicBezTo>
                        <a:pt x="23" y="0"/>
                        <a:pt x="19" y="0"/>
                        <a:pt x="19" y="0"/>
                      </a:cubicBezTo>
                      <a:lnTo>
                        <a:pt x="1" y="9395"/>
                      </a:lnTo>
                      <a:cubicBezTo>
                        <a:pt x="2530" y="15157"/>
                        <a:pt x="4959" y="20138"/>
                        <a:pt x="7831" y="20138"/>
                      </a:cubicBezTo>
                      <a:cubicBezTo>
                        <a:pt x="8195" y="20138"/>
                        <a:pt x="8566" y="20058"/>
                        <a:pt x="8945" y="19890"/>
                      </a:cubicBezTo>
                      <a:cubicBezTo>
                        <a:pt x="10838" y="19060"/>
                        <a:pt x="15021" y="2669"/>
                        <a:pt x="13164" y="1767"/>
                      </a:cubicBezTo>
                      <a:cubicBezTo>
                        <a:pt x="11173" y="784"/>
                        <a:pt x="9752" y="538"/>
                        <a:pt x="9049" y="538"/>
                      </a:cubicBezTo>
                      <a:cubicBezTo>
                        <a:pt x="8720" y="538"/>
                        <a:pt x="8548" y="592"/>
                        <a:pt x="8548" y="649"/>
                      </a:cubicBezTo>
                      <a:cubicBezTo>
                        <a:pt x="8548" y="812"/>
                        <a:pt x="7214" y="10819"/>
                        <a:pt x="7214" y="10819"/>
                      </a:cubicBezTo>
                      <a:cubicBezTo>
                        <a:pt x="7214" y="10819"/>
                        <a:pt x="7117" y="11459"/>
                        <a:pt x="6839" y="11459"/>
                      </a:cubicBezTo>
                      <a:cubicBezTo>
                        <a:pt x="6515" y="11459"/>
                        <a:pt x="5946" y="10594"/>
                        <a:pt x="4996" y="6852"/>
                      </a:cubicBezTo>
                      <a:cubicBezTo>
                        <a:pt x="3290" y="118"/>
                        <a:pt x="241" y="0"/>
                        <a:pt x="30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4" name="Google Shape;3727;p78"/>
                <p:cNvSpPr/>
                <p:nvPr/>
              </p:nvSpPr>
              <p:spPr>
                <a:xfrm>
                  <a:off x="2872525" y="3600625"/>
                  <a:ext cx="525225" cy="34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09" h="13710" extrusionOk="0">
                      <a:moveTo>
                        <a:pt x="5627" y="1"/>
                      </a:moveTo>
                      <a:lnTo>
                        <a:pt x="271" y="1245"/>
                      </a:lnTo>
                      <a:cubicBezTo>
                        <a:pt x="19" y="3319"/>
                        <a:pt x="1" y="8205"/>
                        <a:pt x="6186" y="12497"/>
                      </a:cubicBezTo>
                      <a:cubicBezTo>
                        <a:pt x="7455" y="13378"/>
                        <a:pt x="9039" y="13709"/>
                        <a:pt x="10694" y="13709"/>
                      </a:cubicBezTo>
                      <a:cubicBezTo>
                        <a:pt x="15509" y="13709"/>
                        <a:pt x="20927" y="10908"/>
                        <a:pt x="20954" y="10694"/>
                      </a:cubicBezTo>
                      <a:cubicBezTo>
                        <a:pt x="21008" y="10405"/>
                        <a:pt x="19584" y="5663"/>
                        <a:pt x="19584" y="5663"/>
                      </a:cubicBezTo>
                      <a:cubicBezTo>
                        <a:pt x="19584" y="5663"/>
                        <a:pt x="18917" y="5969"/>
                        <a:pt x="13579" y="8223"/>
                      </a:cubicBezTo>
                      <a:cubicBezTo>
                        <a:pt x="12822" y="8545"/>
                        <a:pt x="12134" y="8687"/>
                        <a:pt x="11509" y="8687"/>
                      </a:cubicBezTo>
                      <a:cubicBezTo>
                        <a:pt x="6633" y="8687"/>
                        <a:pt x="5627" y="1"/>
                        <a:pt x="5627" y="1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" name="Google Shape;3728;p78"/>
                <p:cNvSpPr/>
                <p:nvPr/>
              </p:nvSpPr>
              <p:spPr>
                <a:xfrm>
                  <a:off x="2951425" y="3845875"/>
                  <a:ext cx="914125" cy="52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5" h="20892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902" y="1010"/>
                        <a:pt x="1912" y="1912"/>
                        <a:pt x="3030" y="2687"/>
                      </a:cubicBezTo>
                      <a:cubicBezTo>
                        <a:pt x="4302" y="3567"/>
                        <a:pt x="5894" y="3898"/>
                        <a:pt x="7559" y="3898"/>
                      </a:cubicBezTo>
                      <a:cubicBezTo>
                        <a:pt x="9954" y="3898"/>
                        <a:pt x="12497" y="3212"/>
                        <a:pt x="14444" y="2489"/>
                      </a:cubicBezTo>
                      <a:lnTo>
                        <a:pt x="15887" y="8764"/>
                      </a:lnTo>
                      <a:lnTo>
                        <a:pt x="16752" y="13939"/>
                      </a:lnTo>
                      <a:cubicBezTo>
                        <a:pt x="16806" y="15237"/>
                        <a:pt x="16734" y="16518"/>
                        <a:pt x="16554" y="17798"/>
                      </a:cubicBezTo>
                      <a:cubicBezTo>
                        <a:pt x="16265" y="19511"/>
                        <a:pt x="16879" y="20214"/>
                        <a:pt x="20124" y="20611"/>
                      </a:cubicBezTo>
                      <a:cubicBezTo>
                        <a:pt x="21209" y="20749"/>
                        <a:pt x="22921" y="20892"/>
                        <a:pt x="24828" y="20892"/>
                      </a:cubicBezTo>
                      <a:cubicBezTo>
                        <a:pt x="28628" y="20892"/>
                        <a:pt x="33200" y="20326"/>
                        <a:pt x="35109" y="18032"/>
                      </a:cubicBezTo>
                      <a:lnTo>
                        <a:pt x="35109" y="18032"/>
                      </a:lnTo>
                      <a:cubicBezTo>
                        <a:pt x="35109" y="18032"/>
                        <a:pt x="35109" y="18032"/>
                        <a:pt x="35109" y="18032"/>
                      </a:cubicBezTo>
                      <a:cubicBezTo>
                        <a:pt x="35107" y="18032"/>
                        <a:pt x="36565" y="16437"/>
                        <a:pt x="35704" y="15021"/>
                      </a:cubicBezTo>
                      <a:cubicBezTo>
                        <a:pt x="35361" y="14408"/>
                        <a:pt x="35073" y="13759"/>
                        <a:pt x="34838" y="13091"/>
                      </a:cubicBezTo>
                      <a:cubicBezTo>
                        <a:pt x="34309" y="13165"/>
                        <a:pt x="33707" y="13212"/>
                        <a:pt x="33052" y="13212"/>
                      </a:cubicBezTo>
                      <a:cubicBezTo>
                        <a:pt x="28890" y="13212"/>
                        <a:pt x="22570" y="11319"/>
                        <a:pt x="18862" y="2344"/>
                      </a:cubicBezTo>
                      <a:cubicBezTo>
                        <a:pt x="18752" y="2138"/>
                        <a:pt x="17241" y="91"/>
                        <a:pt x="13777" y="91"/>
                      </a:cubicBezTo>
                      <a:cubicBezTo>
                        <a:pt x="12694" y="91"/>
                        <a:pt x="11419" y="292"/>
                        <a:pt x="9936" y="812"/>
                      </a:cubicBezTo>
                      <a:cubicBezTo>
                        <a:pt x="8958" y="1162"/>
                        <a:pt x="7790" y="1301"/>
                        <a:pt x="6595" y="1301"/>
                      </a:cubicBezTo>
                      <a:cubicBezTo>
                        <a:pt x="3913" y="1301"/>
                        <a:pt x="1098" y="599"/>
                        <a:pt x="1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6" name="Google Shape;3729;p78"/>
                <p:cNvSpPr/>
                <p:nvPr/>
              </p:nvSpPr>
              <p:spPr>
                <a:xfrm>
                  <a:off x="3909825" y="3631725"/>
                  <a:ext cx="245725" cy="18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29" h="7279" extrusionOk="0">
                      <a:moveTo>
                        <a:pt x="3571" y="1"/>
                      </a:moveTo>
                      <a:lnTo>
                        <a:pt x="3120" y="37"/>
                      </a:lnTo>
                      <a:cubicBezTo>
                        <a:pt x="3120" y="37"/>
                        <a:pt x="1" y="975"/>
                        <a:pt x="1281" y="3247"/>
                      </a:cubicBezTo>
                      <a:cubicBezTo>
                        <a:pt x="2247" y="4938"/>
                        <a:pt x="3723" y="7279"/>
                        <a:pt x="5449" y="7279"/>
                      </a:cubicBezTo>
                      <a:cubicBezTo>
                        <a:pt x="6041" y="7279"/>
                        <a:pt x="6663" y="7003"/>
                        <a:pt x="7304" y="6330"/>
                      </a:cubicBezTo>
                      <a:cubicBezTo>
                        <a:pt x="9828" y="3698"/>
                        <a:pt x="8782" y="3229"/>
                        <a:pt x="8782" y="3229"/>
                      </a:cubicBezTo>
                      <a:lnTo>
                        <a:pt x="3571" y="1"/>
                      </a:lnTo>
                      <a:close/>
                    </a:path>
                  </a:pathLst>
                </a:custGeom>
                <a:solidFill>
                  <a:srgbClr val="F2AF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7" name="Google Shape;3730;p78"/>
                <p:cNvSpPr/>
                <p:nvPr/>
              </p:nvSpPr>
              <p:spPr>
                <a:xfrm>
                  <a:off x="3099750" y="5268050"/>
                  <a:ext cx="279050" cy="13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62" h="5414" extrusionOk="0">
                      <a:moveTo>
                        <a:pt x="3566" y="1"/>
                      </a:moveTo>
                      <a:cubicBezTo>
                        <a:pt x="1889" y="1"/>
                        <a:pt x="295" y="674"/>
                        <a:pt x="0" y="3412"/>
                      </a:cubicBezTo>
                      <a:lnTo>
                        <a:pt x="10657" y="5414"/>
                      </a:lnTo>
                      <a:lnTo>
                        <a:pt x="11162" y="2709"/>
                      </a:lnTo>
                      <a:lnTo>
                        <a:pt x="6798" y="1880"/>
                      </a:lnTo>
                      <a:lnTo>
                        <a:pt x="6960" y="185"/>
                      </a:lnTo>
                      <a:lnTo>
                        <a:pt x="3769" y="4"/>
                      </a:lnTo>
                      <a:cubicBezTo>
                        <a:pt x="3701" y="2"/>
                        <a:pt x="3633" y="1"/>
                        <a:pt x="356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8" name="Google Shape;3731;p78"/>
                <p:cNvSpPr/>
                <p:nvPr/>
              </p:nvSpPr>
              <p:spPr>
                <a:xfrm>
                  <a:off x="4398950" y="3436875"/>
                  <a:ext cx="329550" cy="196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82" h="78481" extrusionOk="0">
                      <a:moveTo>
                        <a:pt x="10342" y="1"/>
                      </a:moveTo>
                      <a:cubicBezTo>
                        <a:pt x="8922" y="1"/>
                        <a:pt x="7502" y="916"/>
                        <a:pt x="7502" y="2746"/>
                      </a:cubicBezTo>
                      <a:lnTo>
                        <a:pt x="7502" y="72818"/>
                      </a:lnTo>
                      <a:lnTo>
                        <a:pt x="3661" y="72818"/>
                      </a:lnTo>
                      <a:cubicBezTo>
                        <a:pt x="0" y="72818"/>
                        <a:pt x="0" y="78480"/>
                        <a:pt x="3661" y="78480"/>
                      </a:cubicBezTo>
                      <a:lnTo>
                        <a:pt x="10351" y="78480"/>
                      </a:lnTo>
                      <a:cubicBezTo>
                        <a:pt x="11901" y="78480"/>
                        <a:pt x="13164" y="77218"/>
                        <a:pt x="13182" y="75649"/>
                      </a:cubicBezTo>
                      <a:lnTo>
                        <a:pt x="13182" y="2746"/>
                      </a:lnTo>
                      <a:cubicBezTo>
                        <a:pt x="13182" y="916"/>
                        <a:pt x="11762" y="1"/>
                        <a:pt x="10342" y="1"/>
                      </a:cubicBezTo>
                      <a:close/>
                    </a:path>
                  </a:pathLst>
                </a:custGeom>
                <a:solidFill>
                  <a:srgbClr val="FFC5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9" name="Google Shape;3732;p78"/>
                <p:cNvSpPr/>
                <p:nvPr/>
              </p:nvSpPr>
              <p:spPr>
                <a:xfrm>
                  <a:off x="4741150" y="3373175"/>
                  <a:ext cx="799100" cy="202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64" h="81018" extrusionOk="0">
                      <a:moveTo>
                        <a:pt x="3458" y="1"/>
                      </a:moveTo>
                      <a:cubicBezTo>
                        <a:pt x="1776" y="1"/>
                        <a:pt x="1" y="1398"/>
                        <a:pt x="522" y="3545"/>
                      </a:cubicBezTo>
                      <a:lnTo>
                        <a:pt x="18680" y="78955"/>
                      </a:lnTo>
                      <a:cubicBezTo>
                        <a:pt x="18984" y="80250"/>
                        <a:pt x="20216" y="81017"/>
                        <a:pt x="21472" y="81017"/>
                      </a:cubicBezTo>
                      <a:cubicBezTo>
                        <a:pt x="21702" y="81017"/>
                        <a:pt x="21934" y="80991"/>
                        <a:pt x="22160" y="80938"/>
                      </a:cubicBezTo>
                      <a:lnTo>
                        <a:pt x="28669" y="79370"/>
                      </a:lnTo>
                      <a:cubicBezTo>
                        <a:pt x="31963" y="78584"/>
                        <a:pt x="30916" y="73813"/>
                        <a:pt x="27900" y="73813"/>
                      </a:cubicBezTo>
                      <a:cubicBezTo>
                        <a:pt x="27663" y="73813"/>
                        <a:pt x="27415" y="73843"/>
                        <a:pt x="27155" y="73906"/>
                      </a:cubicBezTo>
                      <a:lnTo>
                        <a:pt x="23494" y="74771"/>
                      </a:lnTo>
                      <a:lnTo>
                        <a:pt x="5985" y="2030"/>
                      </a:lnTo>
                      <a:cubicBezTo>
                        <a:pt x="5647" y="614"/>
                        <a:pt x="4573" y="1"/>
                        <a:pt x="3458" y="1"/>
                      </a:cubicBezTo>
                      <a:close/>
                    </a:path>
                  </a:pathLst>
                </a:custGeom>
                <a:solidFill>
                  <a:srgbClr val="FFC5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0" name="Google Shape;3733;p78"/>
                <p:cNvSpPr/>
                <p:nvPr/>
              </p:nvSpPr>
              <p:spPr>
                <a:xfrm>
                  <a:off x="4398950" y="3436950"/>
                  <a:ext cx="310625" cy="196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5" h="78478" extrusionOk="0">
                      <a:moveTo>
                        <a:pt x="10337" y="1"/>
                      </a:moveTo>
                      <a:cubicBezTo>
                        <a:pt x="8920" y="1"/>
                        <a:pt x="7502" y="912"/>
                        <a:pt x="7502" y="2743"/>
                      </a:cubicBezTo>
                      <a:lnTo>
                        <a:pt x="7502" y="72815"/>
                      </a:lnTo>
                      <a:lnTo>
                        <a:pt x="3661" y="72815"/>
                      </a:lnTo>
                      <a:cubicBezTo>
                        <a:pt x="54" y="72815"/>
                        <a:pt x="0" y="78333"/>
                        <a:pt x="3517" y="78477"/>
                      </a:cubicBezTo>
                      <a:cubicBezTo>
                        <a:pt x="2038" y="76909"/>
                        <a:pt x="2705" y="73609"/>
                        <a:pt x="5500" y="73609"/>
                      </a:cubicBezTo>
                      <a:lnTo>
                        <a:pt x="9341" y="73609"/>
                      </a:lnTo>
                      <a:lnTo>
                        <a:pt x="9341" y="3536"/>
                      </a:lnTo>
                      <a:cubicBezTo>
                        <a:pt x="9341" y="1710"/>
                        <a:pt x="10762" y="805"/>
                        <a:pt x="12183" y="805"/>
                      </a:cubicBezTo>
                      <a:cubicBezTo>
                        <a:pt x="12264" y="805"/>
                        <a:pt x="12344" y="808"/>
                        <a:pt x="12424" y="814"/>
                      </a:cubicBezTo>
                      <a:cubicBezTo>
                        <a:pt x="11883" y="272"/>
                        <a:pt x="11110" y="1"/>
                        <a:pt x="10337" y="1"/>
                      </a:cubicBezTo>
                      <a:close/>
                    </a:path>
                  </a:pathLst>
                </a:custGeom>
                <a:solidFill>
                  <a:srgbClr val="F49D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1" name="Google Shape;3734;p78"/>
                <p:cNvSpPr/>
                <p:nvPr/>
              </p:nvSpPr>
              <p:spPr>
                <a:xfrm>
                  <a:off x="5403325" y="5218225"/>
                  <a:ext cx="68100" cy="2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4" h="970" extrusionOk="0">
                      <a:moveTo>
                        <a:pt x="1407" y="1"/>
                      </a:moveTo>
                      <a:cubicBezTo>
                        <a:pt x="1161" y="1"/>
                        <a:pt x="912" y="35"/>
                        <a:pt x="668" y="104"/>
                      </a:cubicBezTo>
                      <a:lnTo>
                        <a:pt x="1" y="266"/>
                      </a:lnTo>
                      <a:lnTo>
                        <a:pt x="163" y="969"/>
                      </a:lnTo>
                      <a:lnTo>
                        <a:pt x="2723" y="356"/>
                      </a:lnTo>
                      <a:cubicBezTo>
                        <a:pt x="2323" y="121"/>
                        <a:pt x="1870" y="1"/>
                        <a:pt x="1407" y="1"/>
                      </a:cubicBezTo>
                      <a:close/>
                    </a:path>
                  </a:pathLst>
                </a:custGeom>
                <a:solidFill>
                  <a:srgbClr val="F49D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2" name="Google Shape;3735;p78"/>
                <p:cNvSpPr/>
                <p:nvPr/>
              </p:nvSpPr>
              <p:spPr>
                <a:xfrm>
                  <a:off x="4741625" y="3373075"/>
                  <a:ext cx="580125" cy="202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05" h="81022" extrusionOk="0">
                      <a:moveTo>
                        <a:pt x="3456" y="1"/>
                      </a:moveTo>
                      <a:cubicBezTo>
                        <a:pt x="1774" y="1"/>
                        <a:pt x="1" y="1401"/>
                        <a:pt x="521" y="3549"/>
                      </a:cubicBezTo>
                      <a:lnTo>
                        <a:pt x="18661" y="78959"/>
                      </a:lnTo>
                      <a:cubicBezTo>
                        <a:pt x="18981" y="80254"/>
                        <a:pt x="20215" y="81021"/>
                        <a:pt x="21471" y="81021"/>
                      </a:cubicBezTo>
                      <a:cubicBezTo>
                        <a:pt x="21701" y="81021"/>
                        <a:pt x="21933" y="80995"/>
                        <a:pt x="22159" y="80942"/>
                      </a:cubicBezTo>
                      <a:lnTo>
                        <a:pt x="23205" y="80690"/>
                      </a:lnTo>
                      <a:cubicBezTo>
                        <a:pt x="22502" y="80347"/>
                        <a:pt x="21997" y="79716"/>
                        <a:pt x="21798" y="78959"/>
                      </a:cubicBezTo>
                      <a:lnTo>
                        <a:pt x="3640" y="3549"/>
                      </a:lnTo>
                      <a:cubicBezTo>
                        <a:pt x="3316" y="2323"/>
                        <a:pt x="3856" y="1061"/>
                        <a:pt x="4956" y="447"/>
                      </a:cubicBezTo>
                      <a:cubicBezTo>
                        <a:pt x="4517" y="143"/>
                        <a:pt x="3991" y="1"/>
                        <a:pt x="3456" y="1"/>
                      </a:cubicBezTo>
                      <a:close/>
                    </a:path>
                  </a:pathLst>
                </a:custGeom>
                <a:solidFill>
                  <a:srgbClr val="F49D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3" name="Google Shape;3736;p78"/>
                <p:cNvSpPr/>
                <p:nvPr/>
              </p:nvSpPr>
              <p:spPr>
                <a:xfrm>
                  <a:off x="4343050" y="5349725"/>
                  <a:ext cx="1324025" cy="12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961" h="4816" extrusionOk="0">
                      <a:moveTo>
                        <a:pt x="26489" y="1"/>
                      </a:moveTo>
                      <a:cubicBezTo>
                        <a:pt x="11847" y="1"/>
                        <a:pt x="0" y="1083"/>
                        <a:pt x="0" y="2399"/>
                      </a:cubicBezTo>
                      <a:cubicBezTo>
                        <a:pt x="0" y="3734"/>
                        <a:pt x="11847" y="4816"/>
                        <a:pt x="26489" y="4816"/>
                      </a:cubicBezTo>
                      <a:cubicBezTo>
                        <a:pt x="41113" y="4816"/>
                        <a:pt x="52960" y="3734"/>
                        <a:pt x="52960" y="2399"/>
                      </a:cubicBezTo>
                      <a:cubicBezTo>
                        <a:pt x="52960" y="1083"/>
                        <a:pt x="41113" y="1"/>
                        <a:pt x="26489" y="1"/>
                      </a:cubicBezTo>
                      <a:close/>
                    </a:path>
                  </a:pathLst>
                </a:custGeom>
                <a:solidFill>
                  <a:srgbClr val="3B3B3B">
                    <a:alpha val="553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4" name="Google Shape;3737;p78"/>
                <p:cNvSpPr/>
                <p:nvPr/>
              </p:nvSpPr>
              <p:spPr>
                <a:xfrm>
                  <a:off x="4364225" y="4738000"/>
                  <a:ext cx="364275" cy="66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71" h="26436" extrusionOk="0">
                      <a:moveTo>
                        <a:pt x="14571" y="1"/>
                      </a:moveTo>
                      <a:cubicBezTo>
                        <a:pt x="13074" y="487"/>
                        <a:pt x="11523" y="722"/>
                        <a:pt x="9955" y="722"/>
                      </a:cubicBezTo>
                      <a:cubicBezTo>
                        <a:pt x="9594" y="722"/>
                        <a:pt x="9251" y="704"/>
                        <a:pt x="8891" y="668"/>
                      </a:cubicBezTo>
                      <a:lnTo>
                        <a:pt x="8891" y="20178"/>
                      </a:lnTo>
                      <a:lnTo>
                        <a:pt x="3824" y="20900"/>
                      </a:lnTo>
                      <a:cubicBezTo>
                        <a:pt x="1" y="21188"/>
                        <a:pt x="1389" y="26435"/>
                        <a:pt x="5050" y="26435"/>
                      </a:cubicBezTo>
                      <a:lnTo>
                        <a:pt x="11740" y="26435"/>
                      </a:lnTo>
                      <a:cubicBezTo>
                        <a:pt x="13290" y="26435"/>
                        <a:pt x="14553" y="25173"/>
                        <a:pt x="14571" y="23604"/>
                      </a:cubicBezTo>
                      <a:lnTo>
                        <a:pt x="14571" y="1"/>
                      </a:ln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5" name="Google Shape;3738;p78"/>
                <p:cNvSpPr/>
                <p:nvPr/>
              </p:nvSpPr>
              <p:spPr>
                <a:xfrm>
                  <a:off x="4249275" y="3397325"/>
                  <a:ext cx="1134700" cy="69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88" h="27878" extrusionOk="0">
                      <a:moveTo>
                        <a:pt x="32548" y="0"/>
                      </a:moveTo>
                      <a:lnTo>
                        <a:pt x="8368" y="1966"/>
                      </a:lnTo>
                      <a:lnTo>
                        <a:pt x="1" y="19763"/>
                      </a:lnTo>
                      <a:lnTo>
                        <a:pt x="4400" y="21873"/>
                      </a:lnTo>
                      <a:lnTo>
                        <a:pt x="3337" y="22847"/>
                      </a:lnTo>
                      <a:cubicBezTo>
                        <a:pt x="3337" y="22847"/>
                        <a:pt x="9214" y="27878"/>
                        <a:pt x="22917" y="27878"/>
                      </a:cubicBezTo>
                      <a:cubicBezTo>
                        <a:pt x="26067" y="27878"/>
                        <a:pt x="29630" y="27612"/>
                        <a:pt x="33630" y="26958"/>
                      </a:cubicBezTo>
                      <a:lnTo>
                        <a:pt x="34117" y="25498"/>
                      </a:lnTo>
                      <a:cubicBezTo>
                        <a:pt x="34117" y="25498"/>
                        <a:pt x="34374" y="25637"/>
                        <a:pt x="34899" y="25637"/>
                      </a:cubicBezTo>
                      <a:cubicBezTo>
                        <a:pt x="35784" y="25637"/>
                        <a:pt x="37430" y="25239"/>
                        <a:pt x="39887" y="23099"/>
                      </a:cubicBezTo>
                      <a:lnTo>
                        <a:pt x="39887" y="21981"/>
                      </a:lnTo>
                      <a:cubicBezTo>
                        <a:pt x="39887" y="21981"/>
                        <a:pt x="43223" y="20358"/>
                        <a:pt x="45387" y="17924"/>
                      </a:cubicBezTo>
                      <a:lnTo>
                        <a:pt x="32548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6" name="Google Shape;3739;p78"/>
                <p:cNvSpPr/>
                <p:nvPr/>
              </p:nvSpPr>
              <p:spPr>
                <a:xfrm>
                  <a:off x="5069275" y="4743400"/>
                  <a:ext cx="471325" cy="65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" h="26390" extrusionOk="0">
                      <a:moveTo>
                        <a:pt x="5807" y="1"/>
                      </a:moveTo>
                      <a:cubicBezTo>
                        <a:pt x="5465" y="109"/>
                        <a:pt x="5122" y="217"/>
                        <a:pt x="4761" y="289"/>
                      </a:cubicBezTo>
                      <a:cubicBezTo>
                        <a:pt x="3658" y="533"/>
                        <a:pt x="2528" y="658"/>
                        <a:pt x="1389" y="658"/>
                      </a:cubicBezTo>
                      <a:cubicBezTo>
                        <a:pt x="927" y="658"/>
                        <a:pt x="464" y="638"/>
                        <a:pt x="1" y="596"/>
                      </a:cubicBezTo>
                      <a:lnTo>
                        <a:pt x="1" y="596"/>
                      </a:lnTo>
                      <a:lnTo>
                        <a:pt x="5248" y="24128"/>
                      </a:lnTo>
                      <a:cubicBezTo>
                        <a:pt x="5562" y="25477"/>
                        <a:pt x="6777" y="26390"/>
                        <a:pt x="8110" y="26390"/>
                      </a:cubicBezTo>
                      <a:cubicBezTo>
                        <a:pt x="8308" y="26390"/>
                        <a:pt x="8509" y="26370"/>
                        <a:pt x="8710" y="26328"/>
                      </a:cubicBezTo>
                      <a:lnTo>
                        <a:pt x="15382" y="24849"/>
                      </a:lnTo>
                      <a:cubicBezTo>
                        <a:pt x="18848" y="24077"/>
                        <a:pt x="18853" y="18929"/>
                        <a:pt x="15490" y="18929"/>
                      </a:cubicBezTo>
                      <a:cubicBezTo>
                        <a:pt x="15318" y="18929"/>
                        <a:pt x="15138" y="18943"/>
                        <a:pt x="14949" y="18971"/>
                      </a:cubicBezTo>
                      <a:lnTo>
                        <a:pt x="10261" y="19530"/>
                      </a:lnTo>
                      <a:lnTo>
                        <a:pt x="5807" y="1"/>
                      </a:ln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7" name="Google Shape;3740;p78"/>
                <p:cNvSpPr/>
                <p:nvPr/>
              </p:nvSpPr>
              <p:spPr>
                <a:xfrm>
                  <a:off x="3888200" y="3656000"/>
                  <a:ext cx="201525" cy="15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61" h="6016" extrusionOk="0">
                      <a:moveTo>
                        <a:pt x="3281" y="1"/>
                      </a:moveTo>
                      <a:cubicBezTo>
                        <a:pt x="3134" y="1"/>
                        <a:pt x="2934" y="40"/>
                        <a:pt x="2669" y="130"/>
                      </a:cubicBezTo>
                      <a:cubicBezTo>
                        <a:pt x="505" y="869"/>
                        <a:pt x="0" y="2330"/>
                        <a:pt x="1010" y="3412"/>
                      </a:cubicBezTo>
                      <a:cubicBezTo>
                        <a:pt x="1915" y="4364"/>
                        <a:pt x="4175" y="6016"/>
                        <a:pt x="5454" y="6016"/>
                      </a:cubicBezTo>
                      <a:cubicBezTo>
                        <a:pt x="5627" y="6016"/>
                        <a:pt x="5783" y="5985"/>
                        <a:pt x="5915" y="5918"/>
                      </a:cubicBezTo>
                      <a:cubicBezTo>
                        <a:pt x="5915" y="5918"/>
                        <a:pt x="8060" y="5395"/>
                        <a:pt x="8042" y="3304"/>
                      </a:cubicBezTo>
                      <a:cubicBezTo>
                        <a:pt x="8042" y="3304"/>
                        <a:pt x="7929" y="2573"/>
                        <a:pt x="7485" y="2573"/>
                      </a:cubicBezTo>
                      <a:cubicBezTo>
                        <a:pt x="7341" y="2573"/>
                        <a:pt x="7163" y="2650"/>
                        <a:pt x="6942" y="2853"/>
                      </a:cubicBezTo>
                      <a:lnTo>
                        <a:pt x="6215" y="3758"/>
                      </a:lnTo>
                      <a:lnTo>
                        <a:pt x="6215" y="3758"/>
                      </a:lnTo>
                      <a:cubicBezTo>
                        <a:pt x="6540" y="3351"/>
                        <a:pt x="7728" y="1641"/>
                        <a:pt x="5698" y="1356"/>
                      </a:cubicBezTo>
                      <a:cubicBezTo>
                        <a:pt x="5500" y="1464"/>
                        <a:pt x="5319" y="1591"/>
                        <a:pt x="5139" y="1735"/>
                      </a:cubicBezTo>
                      <a:cubicBezTo>
                        <a:pt x="5428" y="1068"/>
                        <a:pt x="5518" y="436"/>
                        <a:pt x="4688" y="418"/>
                      </a:cubicBezTo>
                      <a:cubicBezTo>
                        <a:pt x="4661" y="417"/>
                        <a:pt x="4634" y="417"/>
                        <a:pt x="4607" y="417"/>
                      </a:cubicBezTo>
                      <a:cubicBezTo>
                        <a:pt x="4204" y="417"/>
                        <a:pt x="3819" y="542"/>
                        <a:pt x="3498" y="779"/>
                      </a:cubicBezTo>
                      <a:cubicBezTo>
                        <a:pt x="3688" y="359"/>
                        <a:pt x="3725" y="1"/>
                        <a:pt x="3281" y="1"/>
                      </a:cubicBezTo>
                      <a:close/>
                    </a:path>
                  </a:pathLst>
                </a:custGeom>
                <a:solidFill>
                  <a:srgbClr val="FFC5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8" name="Google Shape;3741;p78"/>
                <p:cNvSpPr/>
                <p:nvPr/>
              </p:nvSpPr>
              <p:spPr>
                <a:xfrm>
                  <a:off x="4249275" y="3427975"/>
                  <a:ext cx="436850" cy="62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74" h="24849" extrusionOk="0">
                      <a:moveTo>
                        <a:pt x="17474" y="1"/>
                      </a:moveTo>
                      <a:lnTo>
                        <a:pt x="8368" y="740"/>
                      </a:lnTo>
                      <a:lnTo>
                        <a:pt x="1" y="18537"/>
                      </a:lnTo>
                      <a:lnTo>
                        <a:pt x="4400" y="20647"/>
                      </a:lnTo>
                      <a:lnTo>
                        <a:pt x="3337" y="21621"/>
                      </a:lnTo>
                      <a:cubicBezTo>
                        <a:pt x="3337" y="21621"/>
                        <a:pt x="5428" y="23406"/>
                        <a:pt x="10008" y="24849"/>
                      </a:cubicBezTo>
                      <a:lnTo>
                        <a:pt x="17474" y="1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9" name="Google Shape;3742;p78"/>
                <p:cNvSpPr/>
                <p:nvPr/>
              </p:nvSpPr>
              <p:spPr>
                <a:xfrm>
                  <a:off x="4997600" y="3796725"/>
                  <a:ext cx="115425" cy="27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7" h="11073" extrusionOk="0">
                      <a:moveTo>
                        <a:pt x="1" y="1"/>
                      </a:moveTo>
                      <a:lnTo>
                        <a:pt x="3210" y="11072"/>
                      </a:lnTo>
                      <a:lnTo>
                        <a:pt x="3697" y="11000"/>
                      </a:lnTo>
                      <a:lnTo>
                        <a:pt x="4184" y="9540"/>
                      </a:lnTo>
                      <a:cubicBezTo>
                        <a:pt x="4328" y="9594"/>
                        <a:pt x="4473" y="9630"/>
                        <a:pt x="4617" y="9648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0" name="Google Shape;3743;p78"/>
                <p:cNvSpPr/>
                <p:nvPr/>
              </p:nvSpPr>
              <p:spPr>
                <a:xfrm>
                  <a:off x="5103100" y="3719200"/>
                  <a:ext cx="201975" cy="25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9" h="10207" extrusionOk="0">
                      <a:moveTo>
                        <a:pt x="397" y="0"/>
                      </a:moveTo>
                      <a:lnTo>
                        <a:pt x="397" y="0"/>
                      </a:lnTo>
                      <a:cubicBezTo>
                        <a:pt x="0" y="271"/>
                        <a:pt x="5734" y="10206"/>
                        <a:pt x="5734" y="10206"/>
                      </a:cubicBezTo>
                      <a:lnTo>
                        <a:pt x="5734" y="9106"/>
                      </a:lnTo>
                      <a:cubicBezTo>
                        <a:pt x="5734" y="9106"/>
                        <a:pt x="7790" y="7880"/>
                        <a:pt x="8079" y="7718"/>
                      </a:cubicBezTo>
                      <a:lnTo>
                        <a:pt x="397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1" name="Google Shape;3744;p78"/>
                <p:cNvSpPr/>
                <p:nvPr/>
              </p:nvSpPr>
              <p:spPr>
                <a:xfrm>
                  <a:off x="4433200" y="3356750"/>
                  <a:ext cx="697875" cy="20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15" h="8078" extrusionOk="0">
                      <a:moveTo>
                        <a:pt x="25426" y="0"/>
                      </a:moveTo>
                      <a:lnTo>
                        <a:pt x="1497" y="1912"/>
                      </a:lnTo>
                      <a:lnTo>
                        <a:pt x="1" y="4472"/>
                      </a:lnTo>
                      <a:cubicBezTo>
                        <a:pt x="1" y="4472"/>
                        <a:pt x="5686" y="8078"/>
                        <a:pt x="13393" y="8078"/>
                      </a:cubicBezTo>
                      <a:cubicBezTo>
                        <a:pt x="17801" y="8078"/>
                        <a:pt x="22869" y="6899"/>
                        <a:pt x="27914" y="3192"/>
                      </a:cubicBezTo>
                      <a:lnTo>
                        <a:pt x="25426" y="0"/>
                      </a:ln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2" name="Google Shape;3745;p78"/>
                <p:cNvSpPr/>
                <p:nvPr/>
              </p:nvSpPr>
              <p:spPr>
                <a:xfrm>
                  <a:off x="4545450" y="2377150"/>
                  <a:ext cx="322800" cy="29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2" h="11921" extrusionOk="0">
                      <a:moveTo>
                        <a:pt x="4941" y="1"/>
                      </a:moveTo>
                      <a:lnTo>
                        <a:pt x="4941" y="5032"/>
                      </a:lnTo>
                      <a:lnTo>
                        <a:pt x="1" y="7178"/>
                      </a:lnTo>
                      <a:cubicBezTo>
                        <a:pt x="1" y="10982"/>
                        <a:pt x="2128" y="11920"/>
                        <a:pt x="6600" y="11920"/>
                      </a:cubicBezTo>
                      <a:cubicBezTo>
                        <a:pt x="11054" y="11920"/>
                        <a:pt x="12912" y="10892"/>
                        <a:pt x="12912" y="7087"/>
                      </a:cubicBezTo>
                      <a:lnTo>
                        <a:pt x="8241" y="5032"/>
                      </a:lnTo>
                      <a:lnTo>
                        <a:pt x="8241" y="1"/>
                      </a:lnTo>
                      <a:close/>
                    </a:path>
                  </a:pathLst>
                </a:custGeom>
                <a:solidFill>
                  <a:srgbClr val="F49D6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3" name="Google Shape;3746;p78"/>
                <p:cNvSpPr/>
                <p:nvPr/>
              </p:nvSpPr>
              <p:spPr>
                <a:xfrm>
                  <a:off x="4461600" y="2508350"/>
                  <a:ext cx="477425" cy="35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97" h="14120" extrusionOk="0">
                      <a:moveTo>
                        <a:pt x="13939" y="0"/>
                      </a:moveTo>
                      <a:lnTo>
                        <a:pt x="10694" y="1605"/>
                      </a:lnTo>
                      <a:lnTo>
                        <a:pt x="4292" y="1208"/>
                      </a:lnTo>
                      <a:lnTo>
                        <a:pt x="1" y="3192"/>
                      </a:lnTo>
                      <a:lnTo>
                        <a:pt x="9810" y="14119"/>
                      </a:lnTo>
                      <a:lnTo>
                        <a:pt x="14426" y="13091"/>
                      </a:lnTo>
                      <a:lnTo>
                        <a:pt x="19097" y="2471"/>
                      </a:lnTo>
                      <a:lnTo>
                        <a:pt x="13939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4" name="Google Shape;3747;p78"/>
                <p:cNvSpPr/>
                <p:nvPr/>
              </p:nvSpPr>
              <p:spPr>
                <a:xfrm>
                  <a:off x="4406600" y="2534500"/>
                  <a:ext cx="727175" cy="93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7" h="37364" extrusionOk="0">
                      <a:moveTo>
                        <a:pt x="5861" y="0"/>
                      </a:moveTo>
                      <a:lnTo>
                        <a:pt x="1" y="2398"/>
                      </a:lnTo>
                      <a:lnTo>
                        <a:pt x="1912" y="18122"/>
                      </a:lnTo>
                      <a:lnTo>
                        <a:pt x="1912" y="27156"/>
                      </a:lnTo>
                      <a:cubicBezTo>
                        <a:pt x="1912" y="27156"/>
                        <a:pt x="1732" y="30095"/>
                        <a:pt x="1065" y="32404"/>
                      </a:cubicBezTo>
                      <a:cubicBezTo>
                        <a:pt x="416" y="34730"/>
                        <a:pt x="1173" y="35740"/>
                        <a:pt x="5537" y="36767"/>
                      </a:cubicBezTo>
                      <a:cubicBezTo>
                        <a:pt x="7018" y="37121"/>
                        <a:pt x="9429" y="37363"/>
                        <a:pt x="12142" y="37363"/>
                      </a:cubicBezTo>
                      <a:cubicBezTo>
                        <a:pt x="17453" y="37363"/>
                        <a:pt x="23920" y="36434"/>
                        <a:pt x="26832" y="33594"/>
                      </a:cubicBezTo>
                      <a:cubicBezTo>
                        <a:pt x="26832" y="33594"/>
                        <a:pt x="29086" y="31628"/>
                        <a:pt x="28095" y="29555"/>
                      </a:cubicBezTo>
                      <a:cubicBezTo>
                        <a:pt x="27103" y="27499"/>
                        <a:pt x="24705" y="16770"/>
                        <a:pt x="24633" y="15508"/>
                      </a:cubicBezTo>
                      <a:cubicBezTo>
                        <a:pt x="24542" y="14227"/>
                        <a:pt x="24759" y="1443"/>
                        <a:pt x="24759" y="1443"/>
                      </a:cubicBezTo>
                      <a:lnTo>
                        <a:pt x="17582" y="0"/>
                      </a:lnTo>
                      <a:cubicBezTo>
                        <a:pt x="17582" y="0"/>
                        <a:pt x="16590" y="4562"/>
                        <a:pt x="11397" y="4923"/>
                      </a:cubicBezTo>
                      <a:cubicBezTo>
                        <a:pt x="11261" y="4933"/>
                        <a:pt x="11128" y="4937"/>
                        <a:pt x="10998" y="4937"/>
                      </a:cubicBezTo>
                      <a:cubicBezTo>
                        <a:pt x="6794" y="4937"/>
                        <a:pt x="5861" y="0"/>
                        <a:pt x="5861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5" name="Google Shape;3748;p78"/>
                <p:cNvSpPr/>
                <p:nvPr/>
              </p:nvSpPr>
              <p:spPr>
                <a:xfrm>
                  <a:off x="4407050" y="2534500"/>
                  <a:ext cx="700575" cy="93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23" h="37370" extrusionOk="0">
                      <a:moveTo>
                        <a:pt x="5861" y="0"/>
                      </a:moveTo>
                      <a:lnTo>
                        <a:pt x="1" y="2380"/>
                      </a:lnTo>
                      <a:lnTo>
                        <a:pt x="1894" y="18122"/>
                      </a:lnTo>
                      <a:lnTo>
                        <a:pt x="1894" y="27174"/>
                      </a:lnTo>
                      <a:cubicBezTo>
                        <a:pt x="1894" y="27174"/>
                        <a:pt x="1714" y="30095"/>
                        <a:pt x="1047" y="32404"/>
                      </a:cubicBezTo>
                      <a:cubicBezTo>
                        <a:pt x="398" y="34730"/>
                        <a:pt x="1155" y="35758"/>
                        <a:pt x="5519" y="36785"/>
                      </a:cubicBezTo>
                      <a:cubicBezTo>
                        <a:pt x="6994" y="37131"/>
                        <a:pt x="9391" y="37369"/>
                        <a:pt x="12090" y="37369"/>
                      </a:cubicBezTo>
                      <a:cubicBezTo>
                        <a:pt x="17407" y="37369"/>
                        <a:pt x="23896" y="36446"/>
                        <a:pt x="26814" y="33612"/>
                      </a:cubicBezTo>
                      <a:cubicBezTo>
                        <a:pt x="27301" y="33143"/>
                        <a:pt x="27716" y="32584"/>
                        <a:pt x="28023" y="31953"/>
                      </a:cubicBezTo>
                      <a:lnTo>
                        <a:pt x="28023" y="31953"/>
                      </a:lnTo>
                      <a:cubicBezTo>
                        <a:pt x="27669" y="31972"/>
                        <a:pt x="27314" y="31981"/>
                        <a:pt x="26957" y="31981"/>
                      </a:cubicBezTo>
                      <a:cubicBezTo>
                        <a:pt x="21865" y="31981"/>
                        <a:pt x="16478" y="30056"/>
                        <a:pt x="13327" y="26146"/>
                      </a:cubicBezTo>
                      <a:cubicBezTo>
                        <a:pt x="10532" y="22684"/>
                        <a:pt x="9125" y="20484"/>
                        <a:pt x="7989" y="16103"/>
                      </a:cubicBezTo>
                      <a:cubicBezTo>
                        <a:pt x="7412" y="13957"/>
                        <a:pt x="7322" y="11162"/>
                        <a:pt x="7196" y="9214"/>
                      </a:cubicBezTo>
                      <a:cubicBezTo>
                        <a:pt x="7087" y="7718"/>
                        <a:pt x="7160" y="6221"/>
                        <a:pt x="7196" y="4724"/>
                      </a:cubicBezTo>
                      <a:cubicBezTo>
                        <a:pt x="7196" y="4183"/>
                        <a:pt x="7232" y="3643"/>
                        <a:pt x="7286" y="3102"/>
                      </a:cubicBezTo>
                      <a:cubicBezTo>
                        <a:pt x="6601" y="2182"/>
                        <a:pt x="6114" y="1136"/>
                        <a:pt x="5861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6" name="Google Shape;3749;p78"/>
                <p:cNvSpPr/>
                <p:nvPr/>
              </p:nvSpPr>
              <p:spPr>
                <a:xfrm>
                  <a:off x="4554925" y="2465525"/>
                  <a:ext cx="160500" cy="20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0" h="8386" extrusionOk="0">
                      <a:moveTo>
                        <a:pt x="3210" y="0"/>
                      </a:moveTo>
                      <a:lnTo>
                        <a:pt x="0" y="2921"/>
                      </a:lnTo>
                      <a:lnTo>
                        <a:pt x="1515" y="8385"/>
                      </a:lnTo>
                      <a:lnTo>
                        <a:pt x="6420" y="3390"/>
                      </a:lnTo>
                      <a:lnTo>
                        <a:pt x="3481" y="325"/>
                      </a:lnTo>
                      <a:lnTo>
                        <a:pt x="321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7" name="Google Shape;3750;p78"/>
                <p:cNvSpPr/>
                <p:nvPr/>
              </p:nvSpPr>
              <p:spPr>
                <a:xfrm>
                  <a:off x="4715400" y="2465525"/>
                  <a:ext cx="160075" cy="20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3" h="8386" extrusionOk="0">
                      <a:moveTo>
                        <a:pt x="3210" y="0"/>
                      </a:moveTo>
                      <a:lnTo>
                        <a:pt x="2922" y="325"/>
                      </a:lnTo>
                      <a:lnTo>
                        <a:pt x="1" y="3390"/>
                      </a:lnTo>
                      <a:lnTo>
                        <a:pt x="4905" y="8385"/>
                      </a:lnTo>
                      <a:lnTo>
                        <a:pt x="6402" y="2921"/>
                      </a:lnTo>
                      <a:lnTo>
                        <a:pt x="321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8" name="Google Shape;3751;p78"/>
                <p:cNvSpPr/>
                <p:nvPr/>
              </p:nvSpPr>
              <p:spPr>
                <a:xfrm>
                  <a:off x="4352525" y="2552525"/>
                  <a:ext cx="225875" cy="69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35" h="27970" extrusionOk="0">
                      <a:moveTo>
                        <a:pt x="6419" y="0"/>
                      </a:moveTo>
                      <a:cubicBezTo>
                        <a:pt x="6419" y="0"/>
                        <a:pt x="289" y="1731"/>
                        <a:pt x="343" y="1966"/>
                      </a:cubicBezTo>
                      <a:cubicBezTo>
                        <a:pt x="4616" y="25732"/>
                        <a:pt x="0" y="27788"/>
                        <a:pt x="3174" y="27950"/>
                      </a:cubicBezTo>
                      <a:cubicBezTo>
                        <a:pt x="3469" y="27963"/>
                        <a:pt x="3738" y="27969"/>
                        <a:pt x="3985" y="27969"/>
                      </a:cubicBezTo>
                      <a:cubicBezTo>
                        <a:pt x="6386" y="27969"/>
                        <a:pt x="6564" y="27391"/>
                        <a:pt x="6564" y="27391"/>
                      </a:cubicBezTo>
                      <a:cubicBezTo>
                        <a:pt x="9034" y="20827"/>
                        <a:pt x="6419" y="0"/>
                        <a:pt x="6419" y="0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" name="Google Shape;3752;p78"/>
                <p:cNvSpPr/>
                <p:nvPr/>
              </p:nvSpPr>
              <p:spPr>
                <a:xfrm>
                  <a:off x="4968300" y="2543925"/>
                  <a:ext cx="374200" cy="634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8" h="25386" extrusionOk="0">
                      <a:moveTo>
                        <a:pt x="2167" y="0"/>
                      </a:moveTo>
                      <a:cubicBezTo>
                        <a:pt x="680" y="0"/>
                        <a:pt x="289" y="1120"/>
                        <a:pt x="289" y="1120"/>
                      </a:cubicBezTo>
                      <a:cubicBezTo>
                        <a:pt x="289" y="1120"/>
                        <a:pt x="1" y="11109"/>
                        <a:pt x="2165" y="17475"/>
                      </a:cubicBezTo>
                      <a:cubicBezTo>
                        <a:pt x="4090" y="23089"/>
                        <a:pt x="6580" y="25385"/>
                        <a:pt x="8915" y="25385"/>
                      </a:cubicBezTo>
                      <a:cubicBezTo>
                        <a:pt x="9991" y="25385"/>
                        <a:pt x="11035" y="24897"/>
                        <a:pt x="11974" y="24020"/>
                      </a:cubicBezTo>
                      <a:cubicBezTo>
                        <a:pt x="14967" y="21261"/>
                        <a:pt x="8350" y="2689"/>
                        <a:pt x="4707" y="777"/>
                      </a:cubicBezTo>
                      <a:cubicBezTo>
                        <a:pt x="3627" y="202"/>
                        <a:pt x="2798" y="0"/>
                        <a:pt x="2167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0" name="Google Shape;3753;p78"/>
                <p:cNvSpPr/>
                <p:nvPr/>
              </p:nvSpPr>
              <p:spPr>
                <a:xfrm>
                  <a:off x="4985875" y="2802725"/>
                  <a:ext cx="301625" cy="37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5" h="15034" extrusionOk="0">
                      <a:moveTo>
                        <a:pt x="1" y="0"/>
                      </a:moveTo>
                      <a:cubicBezTo>
                        <a:pt x="289" y="2434"/>
                        <a:pt x="740" y="4977"/>
                        <a:pt x="1462" y="7123"/>
                      </a:cubicBezTo>
                      <a:cubicBezTo>
                        <a:pt x="3387" y="12737"/>
                        <a:pt x="5877" y="15033"/>
                        <a:pt x="8212" y="15033"/>
                      </a:cubicBezTo>
                      <a:cubicBezTo>
                        <a:pt x="9288" y="15033"/>
                        <a:pt x="10332" y="14545"/>
                        <a:pt x="11271" y="13668"/>
                      </a:cubicBezTo>
                      <a:cubicBezTo>
                        <a:pt x="11848" y="13145"/>
                        <a:pt x="12064" y="12027"/>
                        <a:pt x="12010" y="10567"/>
                      </a:cubicBezTo>
                      <a:cubicBezTo>
                        <a:pt x="6655" y="9124"/>
                        <a:pt x="2273" y="5031"/>
                        <a:pt x="1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1" name="Google Shape;3754;p78"/>
                <p:cNvSpPr/>
                <p:nvPr/>
              </p:nvSpPr>
              <p:spPr>
                <a:xfrm>
                  <a:off x="4893925" y="2525475"/>
                  <a:ext cx="259225" cy="68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69" h="27442" extrusionOk="0">
                      <a:moveTo>
                        <a:pt x="0" y="0"/>
                      </a:moveTo>
                      <a:cubicBezTo>
                        <a:pt x="0" y="1"/>
                        <a:pt x="451" y="20990"/>
                        <a:pt x="3823" y="27121"/>
                      </a:cubicBezTo>
                      <a:cubicBezTo>
                        <a:pt x="3823" y="27121"/>
                        <a:pt x="3975" y="27442"/>
                        <a:pt x="5073" y="27442"/>
                      </a:cubicBezTo>
                      <a:cubicBezTo>
                        <a:pt x="5578" y="27442"/>
                        <a:pt x="6284" y="27374"/>
                        <a:pt x="7267" y="27175"/>
                      </a:cubicBezTo>
                      <a:cubicBezTo>
                        <a:pt x="10369" y="26544"/>
                        <a:pt x="5536" y="25191"/>
                        <a:pt x="6312" y="1064"/>
                      </a:cubicBezTo>
                      <a:cubicBezTo>
                        <a:pt x="6312" y="812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2" name="Google Shape;3755;p78"/>
                <p:cNvSpPr/>
                <p:nvPr/>
              </p:nvSpPr>
              <p:spPr>
                <a:xfrm>
                  <a:off x="4907900" y="2698925"/>
                  <a:ext cx="197025" cy="19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1" h="7922" extrusionOk="0">
                      <a:moveTo>
                        <a:pt x="4064" y="0"/>
                      </a:moveTo>
                      <a:cubicBezTo>
                        <a:pt x="3255" y="0"/>
                        <a:pt x="2444" y="212"/>
                        <a:pt x="1713" y="636"/>
                      </a:cubicBezTo>
                      <a:cubicBezTo>
                        <a:pt x="1713" y="636"/>
                        <a:pt x="397" y="1646"/>
                        <a:pt x="2038" y="1844"/>
                      </a:cubicBezTo>
                      <a:lnTo>
                        <a:pt x="3679" y="1844"/>
                      </a:lnTo>
                      <a:cubicBezTo>
                        <a:pt x="2994" y="1844"/>
                        <a:pt x="0" y="1970"/>
                        <a:pt x="1209" y="3864"/>
                      </a:cubicBezTo>
                      <a:cubicBezTo>
                        <a:pt x="1497" y="3954"/>
                        <a:pt x="1786" y="4026"/>
                        <a:pt x="2074" y="4098"/>
                      </a:cubicBezTo>
                      <a:cubicBezTo>
                        <a:pt x="1082" y="4278"/>
                        <a:pt x="271" y="4657"/>
                        <a:pt x="866" y="5324"/>
                      </a:cubicBezTo>
                      <a:cubicBezTo>
                        <a:pt x="1209" y="5721"/>
                        <a:pt x="1677" y="5991"/>
                        <a:pt x="2200" y="6082"/>
                      </a:cubicBezTo>
                      <a:cubicBezTo>
                        <a:pt x="1335" y="6244"/>
                        <a:pt x="812" y="6568"/>
                        <a:pt x="2038" y="7200"/>
                      </a:cubicBezTo>
                      <a:cubicBezTo>
                        <a:pt x="2991" y="7697"/>
                        <a:pt x="3889" y="7922"/>
                        <a:pt x="4662" y="7922"/>
                      </a:cubicBezTo>
                      <a:cubicBezTo>
                        <a:pt x="5907" y="7922"/>
                        <a:pt x="6830" y="7338"/>
                        <a:pt x="7141" y="6370"/>
                      </a:cubicBezTo>
                      <a:cubicBezTo>
                        <a:pt x="7646" y="4801"/>
                        <a:pt x="7880" y="1177"/>
                        <a:pt x="6402" y="636"/>
                      </a:cubicBezTo>
                      <a:cubicBezTo>
                        <a:pt x="5681" y="212"/>
                        <a:pt x="4874" y="0"/>
                        <a:pt x="4064" y="0"/>
                      </a:cubicBezTo>
                      <a:close/>
                    </a:path>
                  </a:pathLst>
                </a:custGeom>
                <a:solidFill>
                  <a:srgbClr val="FFC5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3" name="Google Shape;3756;p78"/>
                <p:cNvSpPr/>
                <p:nvPr/>
              </p:nvSpPr>
              <p:spPr>
                <a:xfrm>
                  <a:off x="3936875" y="2600350"/>
                  <a:ext cx="506725" cy="111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9" h="44764" extrusionOk="0">
                      <a:moveTo>
                        <a:pt x="17383" y="0"/>
                      </a:moveTo>
                      <a:cubicBezTo>
                        <a:pt x="16824" y="0"/>
                        <a:pt x="15578" y="330"/>
                        <a:pt x="14733" y="3028"/>
                      </a:cubicBezTo>
                      <a:cubicBezTo>
                        <a:pt x="13615" y="6580"/>
                        <a:pt x="9503" y="31284"/>
                        <a:pt x="3968" y="36514"/>
                      </a:cubicBezTo>
                      <a:cubicBezTo>
                        <a:pt x="3968" y="36514"/>
                        <a:pt x="1" y="39994"/>
                        <a:pt x="3968" y="42681"/>
                      </a:cubicBezTo>
                      <a:cubicBezTo>
                        <a:pt x="5968" y="44050"/>
                        <a:pt x="7362" y="44764"/>
                        <a:pt x="8560" y="44764"/>
                      </a:cubicBezTo>
                      <a:cubicBezTo>
                        <a:pt x="9728" y="44764"/>
                        <a:pt x="10709" y="44087"/>
                        <a:pt x="11884" y="42681"/>
                      </a:cubicBezTo>
                      <a:cubicBezTo>
                        <a:pt x="14264" y="39831"/>
                        <a:pt x="20268" y="21781"/>
                        <a:pt x="19277" y="12874"/>
                      </a:cubicBezTo>
                      <a:cubicBezTo>
                        <a:pt x="18303" y="3966"/>
                        <a:pt x="17672" y="35"/>
                        <a:pt x="17672" y="35"/>
                      </a:cubicBezTo>
                      <a:cubicBezTo>
                        <a:pt x="17672" y="35"/>
                        <a:pt x="17563" y="0"/>
                        <a:pt x="17383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4" name="Google Shape;3757;p78"/>
                <p:cNvSpPr/>
                <p:nvPr/>
              </p:nvSpPr>
              <p:spPr>
                <a:xfrm>
                  <a:off x="3999975" y="3290025"/>
                  <a:ext cx="374650" cy="42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86" h="17188" extrusionOk="0">
                      <a:moveTo>
                        <a:pt x="14986" y="1"/>
                      </a:moveTo>
                      <a:lnTo>
                        <a:pt x="14986" y="1"/>
                      </a:lnTo>
                      <a:cubicBezTo>
                        <a:pt x="14697" y="578"/>
                        <a:pt x="14409" y="1137"/>
                        <a:pt x="14084" y="1678"/>
                      </a:cubicBezTo>
                      <a:cubicBezTo>
                        <a:pt x="13435" y="3301"/>
                        <a:pt x="12551" y="4815"/>
                        <a:pt x="11469" y="6186"/>
                      </a:cubicBezTo>
                      <a:cubicBezTo>
                        <a:pt x="8674" y="9954"/>
                        <a:pt x="4599" y="12587"/>
                        <a:pt x="1" y="13597"/>
                      </a:cubicBezTo>
                      <a:cubicBezTo>
                        <a:pt x="344" y="14210"/>
                        <a:pt x="848" y="14733"/>
                        <a:pt x="1444" y="15112"/>
                      </a:cubicBezTo>
                      <a:cubicBezTo>
                        <a:pt x="3456" y="16475"/>
                        <a:pt x="4851" y="17188"/>
                        <a:pt x="6049" y="17188"/>
                      </a:cubicBezTo>
                      <a:cubicBezTo>
                        <a:pt x="7211" y="17188"/>
                        <a:pt x="8187" y="16515"/>
                        <a:pt x="9360" y="15112"/>
                      </a:cubicBezTo>
                      <a:cubicBezTo>
                        <a:pt x="10712" y="13489"/>
                        <a:pt x="13236" y="6961"/>
                        <a:pt x="14986" y="1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5" name="Google Shape;3758;p78"/>
                <p:cNvSpPr/>
                <p:nvPr/>
              </p:nvSpPr>
              <p:spPr>
                <a:xfrm>
                  <a:off x="4219975" y="2299500"/>
                  <a:ext cx="226775" cy="19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71" h="7795" extrusionOk="0">
                      <a:moveTo>
                        <a:pt x="5554" y="1"/>
                      </a:moveTo>
                      <a:cubicBezTo>
                        <a:pt x="4251" y="1"/>
                        <a:pt x="732" y="459"/>
                        <a:pt x="1425" y="5505"/>
                      </a:cubicBezTo>
                      <a:lnTo>
                        <a:pt x="2814" y="4153"/>
                      </a:lnTo>
                      <a:lnTo>
                        <a:pt x="2814" y="4153"/>
                      </a:lnTo>
                      <a:cubicBezTo>
                        <a:pt x="2813" y="4153"/>
                        <a:pt x="1833" y="7228"/>
                        <a:pt x="168" y="7228"/>
                      </a:cubicBezTo>
                      <a:cubicBezTo>
                        <a:pt x="113" y="7228"/>
                        <a:pt x="57" y="7225"/>
                        <a:pt x="1" y="7218"/>
                      </a:cubicBezTo>
                      <a:lnTo>
                        <a:pt x="1" y="7218"/>
                      </a:lnTo>
                      <a:cubicBezTo>
                        <a:pt x="1" y="7218"/>
                        <a:pt x="1128" y="7794"/>
                        <a:pt x="2654" y="7794"/>
                      </a:cubicBezTo>
                      <a:cubicBezTo>
                        <a:pt x="4034" y="7794"/>
                        <a:pt x="5741" y="7322"/>
                        <a:pt x="7231" y="5523"/>
                      </a:cubicBezTo>
                      <a:cubicBezTo>
                        <a:pt x="9071" y="3287"/>
                        <a:pt x="8548" y="853"/>
                        <a:pt x="6023" y="23"/>
                      </a:cubicBezTo>
                      <a:cubicBezTo>
                        <a:pt x="6023" y="23"/>
                        <a:pt x="5843" y="1"/>
                        <a:pt x="5554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6" name="Google Shape;3759;p78"/>
                <p:cNvSpPr/>
                <p:nvPr/>
              </p:nvSpPr>
              <p:spPr>
                <a:xfrm>
                  <a:off x="4955225" y="2280450"/>
                  <a:ext cx="228125" cy="19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5" h="7747" extrusionOk="0">
                      <a:moveTo>
                        <a:pt x="3539" y="0"/>
                      </a:moveTo>
                      <a:cubicBezTo>
                        <a:pt x="3216" y="0"/>
                        <a:pt x="3012" y="28"/>
                        <a:pt x="3012" y="28"/>
                      </a:cubicBezTo>
                      <a:cubicBezTo>
                        <a:pt x="488" y="912"/>
                        <a:pt x="1" y="3346"/>
                        <a:pt x="1876" y="5546"/>
                      </a:cubicBezTo>
                      <a:cubicBezTo>
                        <a:pt x="3352" y="7282"/>
                        <a:pt x="5024" y="7746"/>
                        <a:pt x="6389" y="7746"/>
                      </a:cubicBezTo>
                      <a:cubicBezTo>
                        <a:pt x="7959" y="7746"/>
                        <a:pt x="9125" y="7133"/>
                        <a:pt x="9125" y="7133"/>
                      </a:cubicBezTo>
                      <a:lnTo>
                        <a:pt x="9125" y="7133"/>
                      </a:lnTo>
                      <a:cubicBezTo>
                        <a:pt x="9060" y="7142"/>
                        <a:pt x="8996" y="7147"/>
                        <a:pt x="8933" y="7147"/>
                      </a:cubicBezTo>
                      <a:cubicBezTo>
                        <a:pt x="7295" y="7147"/>
                        <a:pt x="6258" y="4104"/>
                        <a:pt x="6258" y="4103"/>
                      </a:cubicBezTo>
                      <a:lnTo>
                        <a:pt x="6258" y="4103"/>
                      </a:lnTo>
                      <a:lnTo>
                        <a:pt x="7682" y="5438"/>
                      </a:lnTo>
                      <a:cubicBezTo>
                        <a:pt x="8293" y="481"/>
                        <a:pt x="4884" y="0"/>
                        <a:pt x="3539" y="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7" name="Google Shape;3760;p78"/>
                <p:cNvSpPr/>
                <p:nvPr/>
              </p:nvSpPr>
              <p:spPr>
                <a:xfrm>
                  <a:off x="4366950" y="2260375"/>
                  <a:ext cx="104150" cy="9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6" h="3700" extrusionOk="0">
                      <a:moveTo>
                        <a:pt x="2057" y="0"/>
                      </a:moveTo>
                      <a:cubicBezTo>
                        <a:pt x="1092" y="0"/>
                        <a:pt x="259" y="651"/>
                        <a:pt x="144" y="1570"/>
                      </a:cubicBezTo>
                      <a:cubicBezTo>
                        <a:pt x="0" y="2580"/>
                        <a:pt x="757" y="3518"/>
                        <a:pt x="1821" y="3680"/>
                      </a:cubicBezTo>
                      <a:cubicBezTo>
                        <a:pt x="1918" y="3693"/>
                        <a:pt x="2014" y="3699"/>
                        <a:pt x="2109" y="3699"/>
                      </a:cubicBezTo>
                      <a:cubicBezTo>
                        <a:pt x="3074" y="3699"/>
                        <a:pt x="3906" y="3049"/>
                        <a:pt x="4021" y="2129"/>
                      </a:cubicBezTo>
                      <a:cubicBezTo>
                        <a:pt x="4165" y="1120"/>
                        <a:pt x="3408" y="182"/>
                        <a:pt x="2344" y="20"/>
                      </a:cubicBezTo>
                      <a:cubicBezTo>
                        <a:pt x="2247" y="7"/>
                        <a:pt x="2151" y="0"/>
                        <a:pt x="205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8" name="Google Shape;3761;p78"/>
                <p:cNvSpPr/>
                <p:nvPr/>
              </p:nvSpPr>
              <p:spPr>
                <a:xfrm>
                  <a:off x="4938550" y="2256200"/>
                  <a:ext cx="105075" cy="9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3" h="3691" extrusionOk="0">
                      <a:moveTo>
                        <a:pt x="2146" y="0"/>
                      </a:moveTo>
                      <a:cubicBezTo>
                        <a:pt x="2039" y="0"/>
                        <a:pt x="1931" y="8"/>
                        <a:pt x="1822" y="24"/>
                      </a:cubicBezTo>
                      <a:cubicBezTo>
                        <a:pt x="758" y="187"/>
                        <a:pt x="1" y="1142"/>
                        <a:pt x="163" y="2152"/>
                      </a:cubicBezTo>
                      <a:cubicBezTo>
                        <a:pt x="309" y="3046"/>
                        <a:pt x="1129" y="3691"/>
                        <a:pt x="2081" y="3691"/>
                      </a:cubicBezTo>
                      <a:cubicBezTo>
                        <a:pt x="2186" y="3691"/>
                        <a:pt x="2292" y="3683"/>
                        <a:pt x="2399" y="3667"/>
                      </a:cubicBezTo>
                      <a:cubicBezTo>
                        <a:pt x="3463" y="3486"/>
                        <a:pt x="4202" y="2549"/>
                        <a:pt x="4058" y="1539"/>
                      </a:cubicBezTo>
                      <a:cubicBezTo>
                        <a:pt x="3912" y="631"/>
                        <a:pt x="3095" y="0"/>
                        <a:pt x="214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9" name="Google Shape;3762;p78"/>
                <p:cNvSpPr/>
                <p:nvPr/>
              </p:nvSpPr>
              <p:spPr>
                <a:xfrm>
                  <a:off x="4257400" y="1684275"/>
                  <a:ext cx="883575" cy="75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43" h="30024" extrusionOk="0">
                      <a:moveTo>
                        <a:pt x="17672" y="1"/>
                      </a:moveTo>
                      <a:cubicBezTo>
                        <a:pt x="9810" y="1"/>
                        <a:pt x="3246" y="6041"/>
                        <a:pt x="2615" y="13885"/>
                      </a:cubicBezTo>
                      <a:lnTo>
                        <a:pt x="2579" y="13885"/>
                      </a:lnTo>
                      <a:cubicBezTo>
                        <a:pt x="2557" y="13885"/>
                        <a:pt x="2535" y="13884"/>
                        <a:pt x="2513" y="13884"/>
                      </a:cubicBezTo>
                      <a:cubicBezTo>
                        <a:pt x="1136" y="13884"/>
                        <a:pt x="0" y="14989"/>
                        <a:pt x="0" y="16374"/>
                      </a:cubicBezTo>
                      <a:cubicBezTo>
                        <a:pt x="0" y="17758"/>
                        <a:pt x="1136" y="18881"/>
                        <a:pt x="2514" y="18881"/>
                      </a:cubicBezTo>
                      <a:cubicBezTo>
                        <a:pt x="2535" y="18881"/>
                        <a:pt x="2557" y="18881"/>
                        <a:pt x="2579" y="18880"/>
                      </a:cubicBezTo>
                      <a:cubicBezTo>
                        <a:pt x="2741" y="18880"/>
                        <a:pt x="2921" y="18862"/>
                        <a:pt x="3084" y="18826"/>
                      </a:cubicBezTo>
                      <a:cubicBezTo>
                        <a:pt x="4851" y="25426"/>
                        <a:pt x="10837" y="30024"/>
                        <a:pt x="17672" y="30024"/>
                      </a:cubicBezTo>
                      <a:cubicBezTo>
                        <a:pt x="24506" y="30024"/>
                        <a:pt x="30492" y="25426"/>
                        <a:pt x="32259" y="18826"/>
                      </a:cubicBezTo>
                      <a:cubicBezTo>
                        <a:pt x="32422" y="18862"/>
                        <a:pt x="32602" y="18880"/>
                        <a:pt x="32764" y="18880"/>
                      </a:cubicBezTo>
                      <a:cubicBezTo>
                        <a:pt x="32786" y="18881"/>
                        <a:pt x="32808" y="18881"/>
                        <a:pt x="32830" y="18881"/>
                      </a:cubicBezTo>
                      <a:cubicBezTo>
                        <a:pt x="34207" y="18881"/>
                        <a:pt x="35343" y="17758"/>
                        <a:pt x="35343" y="16374"/>
                      </a:cubicBezTo>
                      <a:cubicBezTo>
                        <a:pt x="35343" y="14989"/>
                        <a:pt x="34207" y="13884"/>
                        <a:pt x="32831" y="13884"/>
                      </a:cubicBezTo>
                      <a:cubicBezTo>
                        <a:pt x="32809" y="13884"/>
                        <a:pt x="32787" y="13885"/>
                        <a:pt x="32764" y="13885"/>
                      </a:cubicBezTo>
                      <a:lnTo>
                        <a:pt x="32728" y="13885"/>
                      </a:lnTo>
                      <a:cubicBezTo>
                        <a:pt x="32097" y="6041"/>
                        <a:pt x="25552" y="1"/>
                        <a:pt x="17672" y="1"/>
                      </a:cubicBezTo>
                      <a:close/>
                    </a:path>
                  </a:pathLst>
                </a:custGeom>
                <a:solidFill>
                  <a:srgbClr val="FFC5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0" name="Google Shape;3763;p78"/>
                <p:cNvSpPr/>
                <p:nvPr/>
              </p:nvSpPr>
              <p:spPr>
                <a:xfrm>
                  <a:off x="4188875" y="1554575"/>
                  <a:ext cx="520700" cy="56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28" h="22705" extrusionOk="0">
                      <a:moveTo>
                        <a:pt x="15623" y="0"/>
                      </a:moveTo>
                      <a:cubicBezTo>
                        <a:pt x="11317" y="0"/>
                        <a:pt x="5928" y="1888"/>
                        <a:pt x="2795" y="9192"/>
                      </a:cubicBezTo>
                      <a:cubicBezTo>
                        <a:pt x="0" y="15683"/>
                        <a:pt x="3625" y="19885"/>
                        <a:pt x="3625" y="19885"/>
                      </a:cubicBezTo>
                      <a:cubicBezTo>
                        <a:pt x="4072" y="19227"/>
                        <a:pt x="4809" y="19124"/>
                        <a:pt x="5225" y="19124"/>
                      </a:cubicBezTo>
                      <a:cubicBezTo>
                        <a:pt x="5414" y="19124"/>
                        <a:pt x="5536" y="19145"/>
                        <a:pt x="5536" y="19145"/>
                      </a:cubicBezTo>
                      <a:cubicBezTo>
                        <a:pt x="5536" y="19145"/>
                        <a:pt x="6282" y="22704"/>
                        <a:pt x="6661" y="22704"/>
                      </a:cubicBezTo>
                      <a:cubicBezTo>
                        <a:pt x="6707" y="22704"/>
                        <a:pt x="6747" y="22652"/>
                        <a:pt x="6780" y="22535"/>
                      </a:cubicBezTo>
                      <a:cubicBezTo>
                        <a:pt x="7105" y="21436"/>
                        <a:pt x="7718" y="19542"/>
                        <a:pt x="7718" y="19542"/>
                      </a:cubicBezTo>
                      <a:cubicBezTo>
                        <a:pt x="8962" y="16657"/>
                        <a:pt x="18141" y="10580"/>
                        <a:pt x="19493" y="9084"/>
                      </a:cubicBezTo>
                      <a:cubicBezTo>
                        <a:pt x="20827" y="7605"/>
                        <a:pt x="20557" y="5279"/>
                        <a:pt x="20304" y="2917"/>
                      </a:cubicBezTo>
                      <a:cubicBezTo>
                        <a:pt x="20005" y="66"/>
                        <a:pt x="16752" y="32"/>
                        <a:pt x="16596" y="32"/>
                      </a:cubicBezTo>
                      <a:cubicBezTo>
                        <a:pt x="16592" y="32"/>
                        <a:pt x="16590" y="32"/>
                        <a:pt x="16590" y="32"/>
                      </a:cubicBezTo>
                      <a:cubicBezTo>
                        <a:pt x="16275" y="11"/>
                        <a:pt x="15952" y="0"/>
                        <a:pt x="15623" y="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1" name="Google Shape;3764;p78"/>
                <p:cNvSpPr/>
                <p:nvPr/>
              </p:nvSpPr>
              <p:spPr>
                <a:xfrm>
                  <a:off x="4189325" y="1556700"/>
                  <a:ext cx="351650" cy="56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66" h="22620" extrusionOk="0">
                      <a:moveTo>
                        <a:pt x="14065" y="1"/>
                      </a:moveTo>
                      <a:lnTo>
                        <a:pt x="14065" y="1"/>
                      </a:lnTo>
                      <a:cubicBezTo>
                        <a:pt x="10080" y="415"/>
                        <a:pt x="5536" y="2651"/>
                        <a:pt x="2759" y="9107"/>
                      </a:cubicBezTo>
                      <a:cubicBezTo>
                        <a:pt x="0" y="15562"/>
                        <a:pt x="3607" y="19782"/>
                        <a:pt x="3607" y="19782"/>
                      </a:cubicBezTo>
                      <a:cubicBezTo>
                        <a:pt x="4063" y="19140"/>
                        <a:pt x="4798" y="19039"/>
                        <a:pt x="5217" y="19039"/>
                      </a:cubicBezTo>
                      <a:cubicBezTo>
                        <a:pt x="5410" y="19039"/>
                        <a:pt x="5536" y="19060"/>
                        <a:pt x="5536" y="19060"/>
                      </a:cubicBezTo>
                      <a:cubicBezTo>
                        <a:pt x="5536" y="19060"/>
                        <a:pt x="6282" y="22619"/>
                        <a:pt x="6661" y="22619"/>
                      </a:cubicBezTo>
                      <a:cubicBezTo>
                        <a:pt x="6707" y="22619"/>
                        <a:pt x="6747" y="22567"/>
                        <a:pt x="6780" y="22450"/>
                      </a:cubicBezTo>
                      <a:cubicBezTo>
                        <a:pt x="7087" y="21351"/>
                        <a:pt x="7700" y="19457"/>
                        <a:pt x="7700" y="19457"/>
                      </a:cubicBezTo>
                      <a:cubicBezTo>
                        <a:pt x="7862" y="19133"/>
                        <a:pt x="8043" y="18826"/>
                        <a:pt x="8259" y="18556"/>
                      </a:cubicBezTo>
                      <a:cubicBezTo>
                        <a:pt x="7790" y="16788"/>
                        <a:pt x="7574" y="14967"/>
                        <a:pt x="7646" y="13146"/>
                      </a:cubicBezTo>
                      <a:cubicBezTo>
                        <a:pt x="7826" y="8061"/>
                        <a:pt x="10170" y="3282"/>
                        <a:pt x="14065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2" name="Google Shape;3765;p78"/>
                <p:cNvSpPr/>
                <p:nvPr/>
              </p:nvSpPr>
              <p:spPr>
                <a:xfrm>
                  <a:off x="4686550" y="1554575"/>
                  <a:ext cx="522050" cy="56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82" h="22705" extrusionOk="0">
                      <a:moveTo>
                        <a:pt x="5209" y="0"/>
                      </a:moveTo>
                      <a:cubicBezTo>
                        <a:pt x="4879" y="0"/>
                        <a:pt x="4555" y="11"/>
                        <a:pt x="4238" y="32"/>
                      </a:cubicBezTo>
                      <a:cubicBezTo>
                        <a:pt x="4238" y="32"/>
                        <a:pt x="4236" y="32"/>
                        <a:pt x="4232" y="32"/>
                      </a:cubicBezTo>
                      <a:cubicBezTo>
                        <a:pt x="4076" y="32"/>
                        <a:pt x="823" y="66"/>
                        <a:pt x="524" y="2917"/>
                      </a:cubicBezTo>
                      <a:cubicBezTo>
                        <a:pt x="271" y="5279"/>
                        <a:pt x="1" y="7605"/>
                        <a:pt x="1335" y="9084"/>
                      </a:cubicBezTo>
                      <a:cubicBezTo>
                        <a:pt x="2687" y="10580"/>
                        <a:pt x="11902" y="16657"/>
                        <a:pt x="13146" y="19542"/>
                      </a:cubicBezTo>
                      <a:cubicBezTo>
                        <a:pt x="13146" y="19542"/>
                        <a:pt x="13759" y="21436"/>
                        <a:pt x="14066" y="22535"/>
                      </a:cubicBezTo>
                      <a:cubicBezTo>
                        <a:pt x="14101" y="22652"/>
                        <a:pt x="14143" y="22704"/>
                        <a:pt x="14190" y="22704"/>
                      </a:cubicBezTo>
                      <a:cubicBezTo>
                        <a:pt x="14578" y="22704"/>
                        <a:pt x="15310" y="19145"/>
                        <a:pt x="15310" y="19145"/>
                      </a:cubicBezTo>
                      <a:cubicBezTo>
                        <a:pt x="15310" y="19145"/>
                        <a:pt x="15434" y="19124"/>
                        <a:pt x="15625" y="19124"/>
                      </a:cubicBezTo>
                      <a:cubicBezTo>
                        <a:pt x="16047" y="19124"/>
                        <a:pt x="16792" y="19227"/>
                        <a:pt x="17239" y="19885"/>
                      </a:cubicBezTo>
                      <a:cubicBezTo>
                        <a:pt x="17239" y="19885"/>
                        <a:pt x="20882" y="15683"/>
                        <a:pt x="18069" y="9192"/>
                      </a:cubicBezTo>
                      <a:cubicBezTo>
                        <a:pt x="14936" y="1888"/>
                        <a:pt x="9532" y="0"/>
                        <a:pt x="5209" y="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3" name="Google Shape;3766;p78"/>
                <p:cNvSpPr/>
                <p:nvPr/>
              </p:nvSpPr>
              <p:spPr>
                <a:xfrm>
                  <a:off x="4679350" y="1741525"/>
                  <a:ext cx="304300" cy="31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72" h="12660" extrusionOk="0">
                      <a:moveTo>
                        <a:pt x="794" y="1"/>
                      </a:moveTo>
                      <a:lnTo>
                        <a:pt x="794" y="1"/>
                      </a:lnTo>
                      <a:cubicBezTo>
                        <a:pt x="794" y="1"/>
                        <a:pt x="0" y="3896"/>
                        <a:pt x="3805" y="7033"/>
                      </a:cubicBezTo>
                      <a:cubicBezTo>
                        <a:pt x="7610" y="10153"/>
                        <a:pt x="9701" y="7556"/>
                        <a:pt x="11775" y="12659"/>
                      </a:cubicBezTo>
                      <a:cubicBezTo>
                        <a:pt x="11775" y="12659"/>
                        <a:pt x="12172" y="8620"/>
                        <a:pt x="7880" y="4725"/>
                      </a:cubicBezTo>
                      <a:cubicBezTo>
                        <a:pt x="3607" y="848"/>
                        <a:pt x="794" y="1"/>
                        <a:pt x="794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4" name="Google Shape;3767;p78"/>
                <p:cNvSpPr/>
                <p:nvPr/>
              </p:nvSpPr>
              <p:spPr>
                <a:xfrm>
                  <a:off x="4421475" y="1728900"/>
                  <a:ext cx="304325" cy="31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73" h="12660" extrusionOk="0">
                      <a:moveTo>
                        <a:pt x="11361" y="1"/>
                      </a:moveTo>
                      <a:lnTo>
                        <a:pt x="11361" y="1"/>
                      </a:lnTo>
                      <a:cubicBezTo>
                        <a:pt x="11361" y="1"/>
                        <a:pt x="8566" y="849"/>
                        <a:pt x="4274" y="4725"/>
                      </a:cubicBezTo>
                      <a:cubicBezTo>
                        <a:pt x="1" y="8602"/>
                        <a:pt x="380" y="12659"/>
                        <a:pt x="380" y="12659"/>
                      </a:cubicBezTo>
                      <a:cubicBezTo>
                        <a:pt x="2471" y="7538"/>
                        <a:pt x="4545" y="10153"/>
                        <a:pt x="8368" y="7015"/>
                      </a:cubicBezTo>
                      <a:cubicBezTo>
                        <a:pt x="12172" y="3896"/>
                        <a:pt x="11361" y="1"/>
                        <a:pt x="11361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5" name="Google Shape;3768;p78"/>
                <p:cNvSpPr/>
                <p:nvPr/>
              </p:nvSpPr>
              <p:spPr>
                <a:xfrm>
                  <a:off x="4364225" y="4754675"/>
                  <a:ext cx="268250" cy="64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0" h="25769" extrusionOk="0">
                      <a:moveTo>
                        <a:pt x="8891" y="1"/>
                      </a:moveTo>
                      <a:lnTo>
                        <a:pt x="8891" y="19511"/>
                      </a:lnTo>
                      <a:lnTo>
                        <a:pt x="3824" y="20233"/>
                      </a:lnTo>
                      <a:cubicBezTo>
                        <a:pt x="1" y="20521"/>
                        <a:pt x="1389" y="25768"/>
                        <a:pt x="5050" y="25768"/>
                      </a:cubicBezTo>
                      <a:lnTo>
                        <a:pt x="10730" y="25768"/>
                      </a:lnTo>
                      <a:lnTo>
                        <a:pt x="10730" y="19"/>
                      </a:lnTo>
                      <a:cubicBezTo>
                        <a:pt x="10477" y="37"/>
                        <a:pt x="10225" y="55"/>
                        <a:pt x="9955" y="55"/>
                      </a:cubicBezTo>
                      <a:cubicBezTo>
                        <a:pt x="9594" y="55"/>
                        <a:pt x="9251" y="37"/>
                        <a:pt x="8891" y="1"/>
                      </a:cubicBez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6" name="Google Shape;3769;p78"/>
                <p:cNvSpPr/>
                <p:nvPr/>
              </p:nvSpPr>
              <p:spPr>
                <a:xfrm>
                  <a:off x="5069275" y="4757375"/>
                  <a:ext cx="233550" cy="645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2" h="25831" extrusionOk="0">
                      <a:moveTo>
                        <a:pt x="3012" y="1"/>
                      </a:moveTo>
                      <a:cubicBezTo>
                        <a:pt x="2449" y="62"/>
                        <a:pt x="1880" y="95"/>
                        <a:pt x="1309" y="95"/>
                      </a:cubicBezTo>
                      <a:cubicBezTo>
                        <a:pt x="874" y="95"/>
                        <a:pt x="437" y="76"/>
                        <a:pt x="1" y="37"/>
                      </a:cubicBezTo>
                      <a:lnTo>
                        <a:pt x="1" y="37"/>
                      </a:lnTo>
                      <a:lnTo>
                        <a:pt x="5248" y="23569"/>
                      </a:lnTo>
                      <a:cubicBezTo>
                        <a:pt x="5562" y="24918"/>
                        <a:pt x="6777" y="25831"/>
                        <a:pt x="8110" y="25831"/>
                      </a:cubicBezTo>
                      <a:cubicBezTo>
                        <a:pt x="8308" y="25831"/>
                        <a:pt x="8509" y="25811"/>
                        <a:pt x="8710" y="25769"/>
                      </a:cubicBezTo>
                      <a:lnTo>
                        <a:pt x="9341" y="25624"/>
                      </a:lnTo>
                      <a:lnTo>
                        <a:pt x="3012" y="1"/>
                      </a:ln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7" name="Google Shape;3770;p78"/>
                <p:cNvSpPr/>
                <p:nvPr/>
              </p:nvSpPr>
              <p:spPr>
                <a:xfrm>
                  <a:off x="5311825" y="5216625"/>
                  <a:ext cx="228775" cy="17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51" h="7183" extrusionOk="0">
                      <a:moveTo>
                        <a:pt x="5788" y="0"/>
                      </a:moveTo>
                      <a:cubicBezTo>
                        <a:pt x="5616" y="0"/>
                        <a:pt x="5436" y="14"/>
                        <a:pt x="5247" y="42"/>
                      </a:cubicBezTo>
                      <a:lnTo>
                        <a:pt x="4111" y="168"/>
                      </a:lnTo>
                      <a:cubicBezTo>
                        <a:pt x="2416" y="3125"/>
                        <a:pt x="631" y="6100"/>
                        <a:pt x="0" y="7182"/>
                      </a:cubicBezTo>
                      <a:lnTo>
                        <a:pt x="5680" y="5920"/>
                      </a:lnTo>
                      <a:cubicBezTo>
                        <a:pt x="9146" y="5148"/>
                        <a:pt x="9151" y="0"/>
                        <a:pt x="578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8" name="Google Shape;3771;p78"/>
                <p:cNvSpPr/>
                <p:nvPr/>
              </p:nvSpPr>
              <p:spPr>
                <a:xfrm>
                  <a:off x="4346650" y="5244700"/>
                  <a:ext cx="381850" cy="15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4" h="6168" extrusionOk="0">
                      <a:moveTo>
                        <a:pt x="8944" y="1"/>
                      </a:moveTo>
                      <a:lnTo>
                        <a:pt x="6871" y="325"/>
                      </a:lnTo>
                      <a:lnTo>
                        <a:pt x="7123" y="2435"/>
                      </a:lnTo>
                      <a:lnTo>
                        <a:pt x="4743" y="2399"/>
                      </a:lnTo>
                      <a:lnTo>
                        <a:pt x="4563" y="578"/>
                      </a:lnTo>
                      <a:cubicBezTo>
                        <a:pt x="2164" y="938"/>
                        <a:pt x="1" y="2218"/>
                        <a:pt x="289" y="6167"/>
                      </a:cubicBezTo>
                      <a:lnTo>
                        <a:pt x="15274" y="6167"/>
                      </a:lnTo>
                      <a:lnTo>
                        <a:pt x="15274" y="2363"/>
                      </a:lnTo>
                      <a:lnTo>
                        <a:pt x="9143" y="2363"/>
                      </a:lnTo>
                      <a:lnTo>
                        <a:pt x="8944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9" name="Google Shape;3772;p78"/>
                <p:cNvSpPr/>
                <p:nvPr/>
              </p:nvSpPr>
              <p:spPr>
                <a:xfrm>
                  <a:off x="5195500" y="5217625"/>
                  <a:ext cx="394475" cy="1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79" h="7972" extrusionOk="0">
                      <a:moveTo>
                        <a:pt x="10854" y="0"/>
                      </a:moveTo>
                      <a:cubicBezTo>
                        <a:pt x="10663" y="0"/>
                        <a:pt x="10471" y="7"/>
                        <a:pt x="10279" y="20"/>
                      </a:cubicBezTo>
                      <a:lnTo>
                        <a:pt x="10495" y="1877"/>
                      </a:lnTo>
                      <a:lnTo>
                        <a:pt x="8133" y="2436"/>
                      </a:lnTo>
                      <a:lnTo>
                        <a:pt x="7917" y="272"/>
                      </a:lnTo>
                      <a:lnTo>
                        <a:pt x="5771" y="434"/>
                      </a:lnTo>
                      <a:lnTo>
                        <a:pt x="6114" y="2833"/>
                      </a:lnTo>
                      <a:lnTo>
                        <a:pt x="1" y="4185"/>
                      </a:lnTo>
                      <a:lnTo>
                        <a:pt x="830" y="7972"/>
                      </a:lnTo>
                      <a:lnTo>
                        <a:pt x="15779" y="4636"/>
                      </a:lnTo>
                      <a:cubicBezTo>
                        <a:pt x="15230" y="961"/>
                        <a:pt x="13117" y="0"/>
                        <a:pt x="10854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0" name="Google Shape;3773;p78"/>
                <p:cNvSpPr/>
                <p:nvPr/>
              </p:nvSpPr>
              <p:spPr>
                <a:xfrm>
                  <a:off x="2246825" y="3436875"/>
                  <a:ext cx="330000" cy="196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00" h="78481" extrusionOk="0">
                      <a:moveTo>
                        <a:pt x="2841" y="1"/>
                      </a:moveTo>
                      <a:cubicBezTo>
                        <a:pt x="1421" y="1"/>
                        <a:pt x="1" y="916"/>
                        <a:pt x="1" y="2746"/>
                      </a:cubicBezTo>
                      <a:lnTo>
                        <a:pt x="1" y="75649"/>
                      </a:lnTo>
                      <a:cubicBezTo>
                        <a:pt x="19" y="77218"/>
                        <a:pt x="1281" y="78480"/>
                        <a:pt x="2850" y="78480"/>
                      </a:cubicBezTo>
                      <a:lnTo>
                        <a:pt x="9539" y="78480"/>
                      </a:lnTo>
                      <a:cubicBezTo>
                        <a:pt x="13200" y="78480"/>
                        <a:pt x="13200" y="72818"/>
                        <a:pt x="9539" y="72818"/>
                      </a:cubicBezTo>
                      <a:lnTo>
                        <a:pt x="5681" y="72818"/>
                      </a:lnTo>
                      <a:lnTo>
                        <a:pt x="5681" y="2746"/>
                      </a:lnTo>
                      <a:cubicBezTo>
                        <a:pt x="5681" y="916"/>
                        <a:pt x="4261" y="1"/>
                        <a:pt x="2841" y="1"/>
                      </a:cubicBezTo>
                      <a:close/>
                    </a:path>
                  </a:pathLst>
                </a:custGeom>
                <a:solidFill>
                  <a:srgbClr val="FFE1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1" name="Google Shape;3774;p78"/>
                <p:cNvSpPr/>
                <p:nvPr/>
              </p:nvSpPr>
              <p:spPr>
                <a:xfrm>
                  <a:off x="1793325" y="3436875"/>
                  <a:ext cx="329550" cy="196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82" h="78481" extrusionOk="0">
                      <a:moveTo>
                        <a:pt x="10342" y="1"/>
                      </a:moveTo>
                      <a:cubicBezTo>
                        <a:pt x="8922" y="1"/>
                        <a:pt x="7502" y="916"/>
                        <a:pt x="7502" y="2746"/>
                      </a:cubicBezTo>
                      <a:lnTo>
                        <a:pt x="7502" y="72818"/>
                      </a:lnTo>
                      <a:lnTo>
                        <a:pt x="3661" y="72818"/>
                      </a:lnTo>
                      <a:cubicBezTo>
                        <a:pt x="0" y="72818"/>
                        <a:pt x="0" y="78480"/>
                        <a:pt x="3661" y="78480"/>
                      </a:cubicBezTo>
                      <a:lnTo>
                        <a:pt x="10333" y="78480"/>
                      </a:lnTo>
                      <a:cubicBezTo>
                        <a:pt x="11901" y="78480"/>
                        <a:pt x="13164" y="77218"/>
                        <a:pt x="13182" y="75649"/>
                      </a:cubicBezTo>
                      <a:lnTo>
                        <a:pt x="13182" y="2746"/>
                      </a:lnTo>
                      <a:cubicBezTo>
                        <a:pt x="13182" y="916"/>
                        <a:pt x="11762" y="1"/>
                        <a:pt x="10342" y="1"/>
                      </a:cubicBezTo>
                      <a:close/>
                    </a:path>
                  </a:pathLst>
                </a:custGeom>
                <a:solidFill>
                  <a:srgbClr val="FFE1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2" name="Google Shape;3775;p78"/>
                <p:cNvSpPr/>
                <p:nvPr/>
              </p:nvSpPr>
              <p:spPr>
                <a:xfrm>
                  <a:off x="2246825" y="3433175"/>
                  <a:ext cx="330000" cy="196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00" h="78647" extrusionOk="0">
                      <a:moveTo>
                        <a:pt x="1547" y="0"/>
                      </a:moveTo>
                      <a:cubicBezTo>
                        <a:pt x="789" y="0"/>
                        <a:pt x="1" y="992"/>
                        <a:pt x="1" y="2894"/>
                      </a:cubicBezTo>
                      <a:lnTo>
                        <a:pt x="1" y="75797"/>
                      </a:lnTo>
                      <a:cubicBezTo>
                        <a:pt x="19" y="77366"/>
                        <a:pt x="1281" y="78628"/>
                        <a:pt x="2850" y="78647"/>
                      </a:cubicBezTo>
                      <a:lnTo>
                        <a:pt x="9539" y="78647"/>
                      </a:lnTo>
                      <a:cubicBezTo>
                        <a:pt x="13200" y="78647"/>
                        <a:pt x="13200" y="72966"/>
                        <a:pt x="9539" y="72966"/>
                      </a:cubicBezTo>
                      <a:cubicBezTo>
                        <a:pt x="8241" y="72966"/>
                        <a:pt x="3355" y="72480"/>
                        <a:pt x="2074" y="72480"/>
                      </a:cubicBezTo>
                      <a:cubicBezTo>
                        <a:pt x="2074" y="49110"/>
                        <a:pt x="2922" y="25957"/>
                        <a:pt x="2922" y="2606"/>
                      </a:cubicBezTo>
                      <a:cubicBezTo>
                        <a:pt x="2922" y="847"/>
                        <a:pt x="2248" y="0"/>
                        <a:pt x="1547" y="0"/>
                      </a:cubicBezTo>
                      <a:close/>
                    </a:path>
                  </a:pathLst>
                </a:custGeom>
                <a:solidFill>
                  <a:srgbClr val="F2BF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3" name="Google Shape;3776;p78"/>
                <p:cNvSpPr/>
                <p:nvPr/>
              </p:nvSpPr>
              <p:spPr>
                <a:xfrm>
                  <a:off x="1793325" y="3437550"/>
                  <a:ext cx="262375" cy="196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95" h="78454" extrusionOk="0">
                      <a:moveTo>
                        <a:pt x="8982" y="1"/>
                      </a:moveTo>
                      <a:cubicBezTo>
                        <a:pt x="8239" y="1"/>
                        <a:pt x="7502" y="902"/>
                        <a:pt x="7502" y="2719"/>
                      </a:cubicBezTo>
                      <a:lnTo>
                        <a:pt x="7502" y="72791"/>
                      </a:lnTo>
                      <a:lnTo>
                        <a:pt x="3661" y="72791"/>
                      </a:lnTo>
                      <a:cubicBezTo>
                        <a:pt x="0" y="72791"/>
                        <a:pt x="0" y="78453"/>
                        <a:pt x="3661" y="78453"/>
                      </a:cubicBezTo>
                      <a:lnTo>
                        <a:pt x="10333" y="78453"/>
                      </a:lnTo>
                      <a:lnTo>
                        <a:pt x="10333" y="74649"/>
                      </a:lnTo>
                      <a:cubicBezTo>
                        <a:pt x="10333" y="74649"/>
                        <a:pt x="10495" y="27062"/>
                        <a:pt x="10495" y="2773"/>
                      </a:cubicBezTo>
                      <a:cubicBezTo>
                        <a:pt x="10495" y="929"/>
                        <a:pt x="9736" y="1"/>
                        <a:pt x="8982" y="1"/>
                      </a:cubicBezTo>
                      <a:close/>
                    </a:path>
                  </a:pathLst>
                </a:custGeom>
                <a:solidFill>
                  <a:srgbClr val="F2BF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" name="Google Shape;3777;p78"/>
                <p:cNvSpPr/>
                <p:nvPr/>
              </p:nvSpPr>
              <p:spPr>
                <a:xfrm>
                  <a:off x="1653125" y="5349725"/>
                  <a:ext cx="1065275" cy="12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11" h="4816" extrusionOk="0">
                      <a:moveTo>
                        <a:pt x="21296" y="1"/>
                      </a:moveTo>
                      <a:cubicBezTo>
                        <a:pt x="9539" y="1"/>
                        <a:pt x="0" y="1083"/>
                        <a:pt x="0" y="2399"/>
                      </a:cubicBezTo>
                      <a:cubicBezTo>
                        <a:pt x="0" y="3734"/>
                        <a:pt x="9539" y="4816"/>
                        <a:pt x="21296" y="4816"/>
                      </a:cubicBezTo>
                      <a:cubicBezTo>
                        <a:pt x="33071" y="4816"/>
                        <a:pt x="42610" y="3734"/>
                        <a:pt x="42610" y="2399"/>
                      </a:cubicBezTo>
                      <a:cubicBezTo>
                        <a:pt x="42610" y="1083"/>
                        <a:pt x="33071" y="1"/>
                        <a:pt x="21296" y="1"/>
                      </a:cubicBezTo>
                      <a:close/>
                    </a:path>
                  </a:pathLst>
                </a:custGeom>
                <a:solidFill>
                  <a:srgbClr val="3B3B3B">
                    <a:alpha val="553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" name="Google Shape;3778;p78"/>
                <p:cNvSpPr/>
                <p:nvPr/>
              </p:nvSpPr>
              <p:spPr>
                <a:xfrm>
                  <a:off x="2246825" y="4738000"/>
                  <a:ext cx="364725" cy="66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9" h="26454" extrusionOk="0">
                      <a:moveTo>
                        <a:pt x="1" y="1"/>
                      </a:moveTo>
                      <a:lnTo>
                        <a:pt x="1" y="23604"/>
                      </a:lnTo>
                      <a:cubicBezTo>
                        <a:pt x="19" y="25173"/>
                        <a:pt x="1281" y="26435"/>
                        <a:pt x="2850" y="26454"/>
                      </a:cubicBezTo>
                      <a:lnTo>
                        <a:pt x="9539" y="26454"/>
                      </a:lnTo>
                      <a:cubicBezTo>
                        <a:pt x="13200" y="26454"/>
                        <a:pt x="14588" y="21188"/>
                        <a:pt x="10748" y="20900"/>
                      </a:cubicBezTo>
                      <a:lnTo>
                        <a:pt x="5681" y="20178"/>
                      </a:lnTo>
                      <a:lnTo>
                        <a:pt x="5681" y="668"/>
                      </a:lnTo>
                      <a:cubicBezTo>
                        <a:pt x="5338" y="704"/>
                        <a:pt x="4977" y="722"/>
                        <a:pt x="4617" y="722"/>
                      </a:cubicBezTo>
                      <a:cubicBezTo>
                        <a:pt x="3048" y="722"/>
                        <a:pt x="1497" y="487"/>
                        <a:pt x="1" y="1"/>
                      </a:cubicBez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6" name="Google Shape;3779;p78"/>
                <p:cNvSpPr/>
                <p:nvPr/>
              </p:nvSpPr>
              <p:spPr>
                <a:xfrm>
                  <a:off x="1758150" y="4738000"/>
                  <a:ext cx="364725" cy="66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9" h="26454" extrusionOk="0">
                      <a:moveTo>
                        <a:pt x="14589" y="1"/>
                      </a:moveTo>
                      <a:cubicBezTo>
                        <a:pt x="13092" y="487"/>
                        <a:pt x="11541" y="722"/>
                        <a:pt x="9973" y="722"/>
                      </a:cubicBezTo>
                      <a:cubicBezTo>
                        <a:pt x="9612" y="722"/>
                        <a:pt x="9269" y="704"/>
                        <a:pt x="8909" y="668"/>
                      </a:cubicBezTo>
                      <a:lnTo>
                        <a:pt x="8909" y="20178"/>
                      </a:lnTo>
                      <a:lnTo>
                        <a:pt x="3842" y="20900"/>
                      </a:lnTo>
                      <a:cubicBezTo>
                        <a:pt x="1" y="21188"/>
                        <a:pt x="1407" y="26454"/>
                        <a:pt x="5068" y="26454"/>
                      </a:cubicBezTo>
                      <a:lnTo>
                        <a:pt x="11740" y="26454"/>
                      </a:lnTo>
                      <a:cubicBezTo>
                        <a:pt x="13308" y="26435"/>
                        <a:pt x="14571" y="25173"/>
                        <a:pt x="14589" y="23604"/>
                      </a:cubicBezTo>
                      <a:lnTo>
                        <a:pt x="14589" y="1"/>
                      </a:ln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7" name="Google Shape;3780;p78"/>
                <p:cNvSpPr/>
                <p:nvPr/>
              </p:nvSpPr>
              <p:spPr>
                <a:xfrm>
                  <a:off x="2246825" y="4738000"/>
                  <a:ext cx="364725" cy="66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9" h="26436" extrusionOk="0">
                      <a:moveTo>
                        <a:pt x="4218" y="717"/>
                      </a:moveTo>
                      <a:cubicBezTo>
                        <a:pt x="4351" y="720"/>
                        <a:pt x="4484" y="722"/>
                        <a:pt x="4617" y="722"/>
                      </a:cubicBezTo>
                      <a:cubicBezTo>
                        <a:pt x="4727" y="722"/>
                        <a:pt x="4532" y="720"/>
                        <a:pt x="4218" y="717"/>
                      </a:cubicBezTo>
                      <a:close/>
                      <a:moveTo>
                        <a:pt x="1" y="1"/>
                      </a:moveTo>
                      <a:lnTo>
                        <a:pt x="1" y="23604"/>
                      </a:lnTo>
                      <a:cubicBezTo>
                        <a:pt x="19" y="25173"/>
                        <a:pt x="1281" y="26435"/>
                        <a:pt x="2850" y="26435"/>
                      </a:cubicBezTo>
                      <a:lnTo>
                        <a:pt x="9539" y="26435"/>
                      </a:lnTo>
                      <a:cubicBezTo>
                        <a:pt x="13200" y="26435"/>
                        <a:pt x="14588" y="21188"/>
                        <a:pt x="10766" y="20900"/>
                      </a:cubicBezTo>
                      <a:lnTo>
                        <a:pt x="2074" y="20287"/>
                      </a:lnTo>
                      <a:lnTo>
                        <a:pt x="2435" y="680"/>
                      </a:lnTo>
                      <a:lnTo>
                        <a:pt x="2435" y="680"/>
                      </a:lnTo>
                      <a:cubicBezTo>
                        <a:pt x="2623" y="698"/>
                        <a:pt x="3630" y="710"/>
                        <a:pt x="4218" y="717"/>
                      </a:cubicBezTo>
                      <a:lnTo>
                        <a:pt x="4218" y="717"/>
                      </a:lnTo>
                      <a:cubicBezTo>
                        <a:pt x="2785" y="680"/>
                        <a:pt x="1370" y="446"/>
                        <a:pt x="1" y="1"/>
                      </a:cubicBez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8" name="Google Shape;3781;p78"/>
                <p:cNvSpPr/>
                <p:nvPr/>
              </p:nvSpPr>
              <p:spPr>
                <a:xfrm>
                  <a:off x="1758150" y="4754675"/>
                  <a:ext cx="293500" cy="64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40" h="25787" extrusionOk="0">
                      <a:moveTo>
                        <a:pt x="8909" y="1"/>
                      </a:moveTo>
                      <a:lnTo>
                        <a:pt x="8909" y="19511"/>
                      </a:lnTo>
                      <a:lnTo>
                        <a:pt x="3842" y="20233"/>
                      </a:lnTo>
                      <a:cubicBezTo>
                        <a:pt x="1" y="20521"/>
                        <a:pt x="1407" y="25787"/>
                        <a:pt x="5068" y="25787"/>
                      </a:cubicBezTo>
                      <a:lnTo>
                        <a:pt x="11740" y="25787"/>
                      </a:lnTo>
                      <a:lnTo>
                        <a:pt x="11577" y="55"/>
                      </a:lnTo>
                      <a:lnTo>
                        <a:pt x="9973" y="55"/>
                      </a:lnTo>
                      <a:cubicBezTo>
                        <a:pt x="9612" y="55"/>
                        <a:pt x="9269" y="37"/>
                        <a:pt x="8909" y="1"/>
                      </a:cubicBez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9" name="Google Shape;3782;p78"/>
                <p:cNvSpPr/>
                <p:nvPr/>
              </p:nvSpPr>
              <p:spPr>
                <a:xfrm>
                  <a:off x="1645000" y="3626775"/>
                  <a:ext cx="1073850" cy="74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54" h="29738" extrusionOk="0">
                      <a:moveTo>
                        <a:pt x="10550" y="1"/>
                      </a:moveTo>
                      <a:lnTo>
                        <a:pt x="1" y="21873"/>
                      </a:lnTo>
                      <a:cubicBezTo>
                        <a:pt x="1939" y="24127"/>
                        <a:pt x="4091" y="24315"/>
                        <a:pt x="4754" y="24315"/>
                      </a:cubicBezTo>
                      <a:cubicBezTo>
                        <a:pt x="4886" y="24315"/>
                        <a:pt x="4960" y="24308"/>
                        <a:pt x="4960" y="24308"/>
                      </a:cubicBezTo>
                      <a:lnTo>
                        <a:pt x="4960" y="24308"/>
                      </a:lnTo>
                      <a:lnTo>
                        <a:pt x="4220" y="25552"/>
                      </a:lnTo>
                      <a:cubicBezTo>
                        <a:pt x="6755" y="27803"/>
                        <a:pt x="8701" y="28246"/>
                        <a:pt x="9840" y="28246"/>
                      </a:cubicBezTo>
                      <a:cubicBezTo>
                        <a:pt x="10582" y="28246"/>
                        <a:pt x="10982" y="28058"/>
                        <a:pt x="10982" y="28058"/>
                      </a:cubicBezTo>
                      <a:lnTo>
                        <a:pt x="10982" y="28058"/>
                      </a:lnTo>
                      <a:lnTo>
                        <a:pt x="10802" y="29231"/>
                      </a:lnTo>
                      <a:cubicBezTo>
                        <a:pt x="13627" y="29584"/>
                        <a:pt x="16238" y="29738"/>
                        <a:pt x="18643" y="29738"/>
                      </a:cubicBezTo>
                      <a:cubicBezTo>
                        <a:pt x="34642" y="29738"/>
                        <a:pt x="41511" y="22937"/>
                        <a:pt x="41511" y="22937"/>
                      </a:cubicBezTo>
                      <a:lnTo>
                        <a:pt x="40374" y="21873"/>
                      </a:lnTo>
                      <a:lnTo>
                        <a:pt x="42953" y="19205"/>
                      </a:lnTo>
                      <a:lnTo>
                        <a:pt x="33847" y="1876"/>
                      </a:lnTo>
                      <a:lnTo>
                        <a:pt x="10550" y="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0" name="Google Shape;3783;p78"/>
                <p:cNvSpPr/>
                <p:nvPr/>
              </p:nvSpPr>
              <p:spPr>
                <a:xfrm>
                  <a:off x="1741025" y="5244700"/>
                  <a:ext cx="381850" cy="15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4" h="6150" extrusionOk="0">
                      <a:moveTo>
                        <a:pt x="8927" y="1"/>
                      </a:moveTo>
                      <a:lnTo>
                        <a:pt x="6871" y="325"/>
                      </a:lnTo>
                      <a:lnTo>
                        <a:pt x="7105" y="2417"/>
                      </a:lnTo>
                      <a:lnTo>
                        <a:pt x="4725" y="2381"/>
                      </a:lnTo>
                      <a:lnTo>
                        <a:pt x="4545" y="560"/>
                      </a:lnTo>
                      <a:cubicBezTo>
                        <a:pt x="2165" y="938"/>
                        <a:pt x="1" y="2218"/>
                        <a:pt x="271" y="6149"/>
                      </a:cubicBezTo>
                      <a:lnTo>
                        <a:pt x="15274" y="6149"/>
                      </a:lnTo>
                      <a:lnTo>
                        <a:pt x="15274" y="2363"/>
                      </a:lnTo>
                      <a:lnTo>
                        <a:pt x="9125" y="2363"/>
                      </a:lnTo>
                      <a:lnTo>
                        <a:pt x="8927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1" name="Google Shape;3784;p78"/>
                <p:cNvSpPr/>
                <p:nvPr/>
              </p:nvSpPr>
              <p:spPr>
                <a:xfrm>
                  <a:off x="1644550" y="3626775"/>
                  <a:ext cx="654150" cy="74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66" h="29851" extrusionOk="0">
                      <a:moveTo>
                        <a:pt x="10568" y="1"/>
                      </a:moveTo>
                      <a:lnTo>
                        <a:pt x="1" y="21873"/>
                      </a:lnTo>
                      <a:cubicBezTo>
                        <a:pt x="1954" y="24127"/>
                        <a:pt x="4096" y="24315"/>
                        <a:pt x="4755" y="24315"/>
                      </a:cubicBezTo>
                      <a:cubicBezTo>
                        <a:pt x="4887" y="24315"/>
                        <a:pt x="4960" y="24308"/>
                        <a:pt x="4960" y="24308"/>
                      </a:cubicBezTo>
                      <a:lnTo>
                        <a:pt x="4960" y="24308"/>
                      </a:lnTo>
                      <a:lnTo>
                        <a:pt x="4238" y="25552"/>
                      </a:lnTo>
                      <a:cubicBezTo>
                        <a:pt x="6773" y="27803"/>
                        <a:pt x="8719" y="28246"/>
                        <a:pt x="9858" y="28246"/>
                      </a:cubicBezTo>
                      <a:cubicBezTo>
                        <a:pt x="10600" y="28246"/>
                        <a:pt x="11000" y="28058"/>
                        <a:pt x="11000" y="28058"/>
                      </a:cubicBezTo>
                      <a:lnTo>
                        <a:pt x="11000" y="28058"/>
                      </a:lnTo>
                      <a:lnTo>
                        <a:pt x="10820" y="29231"/>
                      </a:lnTo>
                      <a:cubicBezTo>
                        <a:pt x="13835" y="29611"/>
                        <a:pt x="15102" y="29851"/>
                        <a:pt x="17149" y="29851"/>
                      </a:cubicBezTo>
                      <a:cubicBezTo>
                        <a:pt x="17526" y="29851"/>
                        <a:pt x="17930" y="29842"/>
                        <a:pt x="18375" y="29826"/>
                      </a:cubicBezTo>
                      <a:lnTo>
                        <a:pt x="24092" y="3228"/>
                      </a:lnTo>
                      <a:lnTo>
                        <a:pt x="26165" y="451"/>
                      </a:lnTo>
                      <a:lnTo>
                        <a:pt x="10568" y="1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2" name="Google Shape;3785;p78"/>
                <p:cNvSpPr/>
                <p:nvPr/>
              </p:nvSpPr>
              <p:spPr>
                <a:xfrm>
                  <a:off x="1830300" y="3584850"/>
                  <a:ext cx="697850" cy="20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14" h="8070" extrusionOk="0">
                      <a:moveTo>
                        <a:pt x="25425" y="1"/>
                      </a:moveTo>
                      <a:lnTo>
                        <a:pt x="1497" y="1912"/>
                      </a:lnTo>
                      <a:lnTo>
                        <a:pt x="0" y="4473"/>
                      </a:lnTo>
                      <a:cubicBezTo>
                        <a:pt x="0" y="4473"/>
                        <a:pt x="5684" y="8070"/>
                        <a:pt x="13390" y="8070"/>
                      </a:cubicBezTo>
                      <a:cubicBezTo>
                        <a:pt x="17798" y="8070"/>
                        <a:pt x="22868" y="6893"/>
                        <a:pt x="27914" y="3192"/>
                      </a:cubicBezTo>
                      <a:lnTo>
                        <a:pt x="25425" y="1"/>
                      </a:ln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3" name="Google Shape;3786;p78"/>
                <p:cNvSpPr/>
                <p:nvPr/>
              </p:nvSpPr>
              <p:spPr>
                <a:xfrm>
                  <a:off x="1532425" y="1750825"/>
                  <a:ext cx="1114275" cy="109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71" h="43681" extrusionOk="0">
                      <a:moveTo>
                        <a:pt x="23493" y="1"/>
                      </a:moveTo>
                      <a:cubicBezTo>
                        <a:pt x="16327" y="1"/>
                        <a:pt x="9216" y="4820"/>
                        <a:pt x="7389" y="9979"/>
                      </a:cubicBezTo>
                      <a:cubicBezTo>
                        <a:pt x="5297" y="15876"/>
                        <a:pt x="7281" y="21736"/>
                        <a:pt x="7281" y="21736"/>
                      </a:cubicBezTo>
                      <a:cubicBezTo>
                        <a:pt x="7281" y="21736"/>
                        <a:pt x="7984" y="26514"/>
                        <a:pt x="3674" y="30031"/>
                      </a:cubicBezTo>
                      <a:cubicBezTo>
                        <a:pt x="1" y="33028"/>
                        <a:pt x="2734" y="35672"/>
                        <a:pt x="4995" y="35672"/>
                      </a:cubicBezTo>
                      <a:cubicBezTo>
                        <a:pt x="5386" y="35672"/>
                        <a:pt x="5763" y="35593"/>
                        <a:pt x="6091" y="35422"/>
                      </a:cubicBezTo>
                      <a:cubicBezTo>
                        <a:pt x="6091" y="35422"/>
                        <a:pt x="6091" y="38837"/>
                        <a:pt x="8307" y="38837"/>
                      </a:cubicBezTo>
                      <a:cubicBezTo>
                        <a:pt x="8936" y="38837"/>
                        <a:pt x="9743" y="38562"/>
                        <a:pt x="10779" y="37857"/>
                      </a:cubicBezTo>
                      <a:cubicBezTo>
                        <a:pt x="10779" y="37857"/>
                        <a:pt x="11021" y="41251"/>
                        <a:pt x="14240" y="41251"/>
                      </a:cubicBezTo>
                      <a:cubicBezTo>
                        <a:pt x="14946" y="41251"/>
                        <a:pt x="15797" y="41087"/>
                        <a:pt x="16820" y="40688"/>
                      </a:cubicBezTo>
                      <a:cubicBezTo>
                        <a:pt x="17492" y="40424"/>
                        <a:pt x="18278" y="40312"/>
                        <a:pt x="19128" y="40312"/>
                      </a:cubicBezTo>
                      <a:cubicBezTo>
                        <a:pt x="23797" y="40312"/>
                        <a:pt x="30380" y="43681"/>
                        <a:pt x="30380" y="43681"/>
                      </a:cubicBezTo>
                      <a:cubicBezTo>
                        <a:pt x="30380" y="43681"/>
                        <a:pt x="35555" y="42437"/>
                        <a:pt x="34185" y="39768"/>
                      </a:cubicBezTo>
                      <a:lnTo>
                        <a:pt x="34185" y="39768"/>
                      </a:lnTo>
                      <a:cubicBezTo>
                        <a:pt x="34185" y="39768"/>
                        <a:pt x="35040" y="40127"/>
                        <a:pt x="35903" y="40127"/>
                      </a:cubicBezTo>
                      <a:cubicBezTo>
                        <a:pt x="37021" y="40127"/>
                        <a:pt x="38150" y="39524"/>
                        <a:pt x="37448" y="36757"/>
                      </a:cubicBezTo>
                      <a:lnTo>
                        <a:pt x="37448" y="36757"/>
                      </a:lnTo>
                      <a:cubicBezTo>
                        <a:pt x="37448" y="36757"/>
                        <a:pt x="38944" y="37936"/>
                        <a:pt x="40398" y="37936"/>
                      </a:cubicBezTo>
                      <a:cubicBezTo>
                        <a:pt x="41167" y="37936"/>
                        <a:pt x="41925" y="37606"/>
                        <a:pt x="42443" y="36594"/>
                      </a:cubicBezTo>
                      <a:cubicBezTo>
                        <a:pt x="44571" y="32483"/>
                        <a:pt x="38332" y="32411"/>
                        <a:pt x="38206" y="25577"/>
                      </a:cubicBezTo>
                      <a:cubicBezTo>
                        <a:pt x="38043" y="16399"/>
                        <a:pt x="41776" y="12630"/>
                        <a:pt x="33806" y="4353"/>
                      </a:cubicBezTo>
                      <a:cubicBezTo>
                        <a:pt x="30816" y="1254"/>
                        <a:pt x="27148" y="1"/>
                        <a:pt x="23493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4" name="Google Shape;3787;p78"/>
                <p:cNvSpPr/>
                <p:nvPr/>
              </p:nvSpPr>
              <p:spPr>
                <a:xfrm>
                  <a:off x="1532425" y="1751125"/>
                  <a:ext cx="835250" cy="109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410" h="43669" extrusionOk="0">
                      <a:moveTo>
                        <a:pt x="23466" y="1"/>
                      </a:moveTo>
                      <a:cubicBezTo>
                        <a:pt x="16304" y="1"/>
                        <a:pt x="9190" y="4806"/>
                        <a:pt x="7371" y="9967"/>
                      </a:cubicBezTo>
                      <a:cubicBezTo>
                        <a:pt x="5297" y="15864"/>
                        <a:pt x="7281" y="21724"/>
                        <a:pt x="7281" y="21724"/>
                      </a:cubicBezTo>
                      <a:cubicBezTo>
                        <a:pt x="7281" y="21724"/>
                        <a:pt x="7984" y="26502"/>
                        <a:pt x="3674" y="30019"/>
                      </a:cubicBezTo>
                      <a:cubicBezTo>
                        <a:pt x="1" y="33016"/>
                        <a:pt x="2734" y="35660"/>
                        <a:pt x="4995" y="35660"/>
                      </a:cubicBezTo>
                      <a:cubicBezTo>
                        <a:pt x="5386" y="35660"/>
                        <a:pt x="5763" y="35581"/>
                        <a:pt x="6091" y="35410"/>
                      </a:cubicBezTo>
                      <a:cubicBezTo>
                        <a:pt x="6091" y="35410"/>
                        <a:pt x="6091" y="38825"/>
                        <a:pt x="8307" y="38825"/>
                      </a:cubicBezTo>
                      <a:cubicBezTo>
                        <a:pt x="8936" y="38825"/>
                        <a:pt x="9743" y="38550"/>
                        <a:pt x="10779" y="37845"/>
                      </a:cubicBezTo>
                      <a:cubicBezTo>
                        <a:pt x="10779" y="37845"/>
                        <a:pt x="11021" y="41239"/>
                        <a:pt x="14240" y="41239"/>
                      </a:cubicBezTo>
                      <a:cubicBezTo>
                        <a:pt x="14946" y="41239"/>
                        <a:pt x="15797" y="41075"/>
                        <a:pt x="16820" y="40676"/>
                      </a:cubicBezTo>
                      <a:cubicBezTo>
                        <a:pt x="17492" y="40412"/>
                        <a:pt x="18278" y="40300"/>
                        <a:pt x="19128" y="40300"/>
                      </a:cubicBezTo>
                      <a:cubicBezTo>
                        <a:pt x="23797" y="40300"/>
                        <a:pt x="30380" y="43669"/>
                        <a:pt x="30380" y="43669"/>
                      </a:cubicBezTo>
                      <a:cubicBezTo>
                        <a:pt x="30380" y="43669"/>
                        <a:pt x="32219" y="43218"/>
                        <a:pt x="33409" y="42317"/>
                      </a:cubicBezTo>
                      <a:cubicBezTo>
                        <a:pt x="30416" y="39269"/>
                        <a:pt x="28577" y="35068"/>
                        <a:pt x="28649" y="30758"/>
                      </a:cubicBezTo>
                      <a:cubicBezTo>
                        <a:pt x="20985" y="29694"/>
                        <a:pt x="15179" y="22211"/>
                        <a:pt x="15503" y="14565"/>
                      </a:cubicBezTo>
                      <a:cubicBezTo>
                        <a:pt x="15792" y="7605"/>
                        <a:pt x="20498" y="2267"/>
                        <a:pt x="26665" y="338"/>
                      </a:cubicBezTo>
                      <a:cubicBezTo>
                        <a:pt x="25609" y="108"/>
                        <a:pt x="24537" y="1"/>
                        <a:pt x="23466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5" name="Google Shape;3788;p78"/>
                <p:cNvSpPr/>
                <p:nvPr/>
              </p:nvSpPr>
              <p:spPr>
                <a:xfrm>
                  <a:off x="1532425" y="2202700"/>
                  <a:ext cx="1048025" cy="640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21" h="25606" extrusionOk="0">
                      <a:moveTo>
                        <a:pt x="23221" y="1"/>
                      </a:moveTo>
                      <a:cubicBezTo>
                        <a:pt x="21760" y="794"/>
                        <a:pt x="20210" y="1425"/>
                        <a:pt x="18605" y="1876"/>
                      </a:cubicBezTo>
                      <a:cubicBezTo>
                        <a:pt x="15922" y="2651"/>
                        <a:pt x="13053" y="2746"/>
                        <a:pt x="10237" y="2746"/>
                      </a:cubicBezTo>
                      <a:cubicBezTo>
                        <a:pt x="9779" y="2746"/>
                        <a:pt x="9322" y="2744"/>
                        <a:pt x="8868" y="2741"/>
                      </a:cubicBezTo>
                      <a:cubicBezTo>
                        <a:pt x="8236" y="2723"/>
                        <a:pt x="7605" y="2669"/>
                        <a:pt x="6992" y="2579"/>
                      </a:cubicBezTo>
                      <a:lnTo>
                        <a:pt x="6992" y="2579"/>
                      </a:lnTo>
                      <a:cubicBezTo>
                        <a:pt x="7155" y="3264"/>
                        <a:pt x="7281" y="3661"/>
                        <a:pt x="7281" y="3661"/>
                      </a:cubicBezTo>
                      <a:cubicBezTo>
                        <a:pt x="7281" y="3661"/>
                        <a:pt x="7984" y="8439"/>
                        <a:pt x="3674" y="11956"/>
                      </a:cubicBezTo>
                      <a:cubicBezTo>
                        <a:pt x="1" y="14953"/>
                        <a:pt x="2734" y="17597"/>
                        <a:pt x="4995" y="17597"/>
                      </a:cubicBezTo>
                      <a:cubicBezTo>
                        <a:pt x="5386" y="17597"/>
                        <a:pt x="5763" y="17518"/>
                        <a:pt x="6091" y="17347"/>
                      </a:cubicBezTo>
                      <a:cubicBezTo>
                        <a:pt x="6091" y="17347"/>
                        <a:pt x="6091" y="20754"/>
                        <a:pt x="8311" y="20754"/>
                      </a:cubicBezTo>
                      <a:cubicBezTo>
                        <a:pt x="8939" y="20754"/>
                        <a:pt x="9745" y="20482"/>
                        <a:pt x="10779" y="19782"/>
                      </a:cubicBezTo>
                      <a:cubicBezTo>
                        <a:pt x="10779" y="19782"/>
                        <a:pt x="11009" y="23176"/>
                        <a:pt x="14233" y="23176"/>
                      </a:cubicBezTo>
                      <a:cubicBezTo>
                        <a:pt x="14941" y="23176"/>
                        <a:pt x="15794" y="23012"/>
                        <a:pt x="16820" y="22613"/>
                      </a:cubicBezTo>
                      <a:cubicBezTo>
                        <a:pt x="17492" y="22349"/>
                        <a:pt x="18278" y="22237"/>
                        <a:pt x="19128" y="22237"/>
                      </a:cubicBezTo>
                      <a:cubicBezTo>
                        <a:pt x="23797" y="22237"/>
                        <a:pt x="30380" y="25606"/>
                        <a:pt x="30380" y="25606"/>
                      </a:cubicBezTo>
                      <a:cubicBezTo>
                        <a:pt x="30380" y="25606"/>
                        <a:pt x="35555" y="24362"/>
                        <a:pt x="34166" y="21693"/>
                      </a:cubicBezTo>
                      <a:lnTo>
                        <a:pt x="34166" y="21693"/>
                      </a:lnTo>
                      <a:cubicBezTo>
                        <a:pt x="34167" y="21693"/>
                        <a:pt x="35026" y="22052"/>
                        <a:pt x="35892" y="22052"/>
                      </a:cubicBezTo>
                      <a:cubicBezTo>
                        <a:pt x="37015" y="22052"/>
                        <a:pt x="38150" y="21449"/>
                        <a:pt x="37448" y="18682"/>
                      </a:cubicBezTo>
                      <a:lnTo>
                        <a:pt x="37448" y="18682"/>
                      </a:lnTo>
                      <a:cubicBezTo>
                        <a:pt x="37448" y="18682"/>
                        <a:pt x="38938" y="19857"/>
                        <a:pt x="40389" y="19857"/>
                      </a:cubicBezTo>
                      <a:cubicBezTo>
                        <a:pt x="40932" y="19857"/>
                        <a:pt x="41469" y="19692"/>
                        <a:pt x="41920" y="19241"/>
                      </a:cubicBezTo>
                      <a:cubicBezTo>
                        <a:pt x="36366" y="16608"/>
                        <a:pt x="32544" y="10495"/>
                        <a:pt x="32796" y="4256"/>
                      </a:cubicBezTo>
                      <a:cubicBezTo>
                        <a:pt x="32832" y="3499"/>
                        <a:pt x="32922" y="2759"/>
                        <a:pt x="33048" y="2038"/>
                      </a:cubicBezTo>
                      <a:lnTo>
                        <a:pt x="33048" y="2038"/>
                      </a:lnTo>
                      <a:cubicBezTo>
                        <a:pt x="32273" y="2146"/>
                        <a:pt x="31480" y="2200"/>
                        <a:pt x="30686" y="2200"/>
                      </a:cubicBezTo>
                      <a:cubicBezTo>
                        <a:pt x="28036" y="2182"/>
                        <a:pt x="25457" y="1425"/>
                        <a:pt x="23221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6" name="Google Shape;3789;p78"/>
                <p:cNvSpPr/>
                <p:nvPr/>
              </p:nvSpPr>
              <p:spPr>
                <a:xfrm>
                  <a:off x="1942075" y="2605275"/>
                  <a:ext cx="322800" cy="29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2" h="11920" extrusionOk="0">
                      <a:moveTo>
                        <a:pt x="4960" y="0"/>
                      </a:moveTo>
                      <a:lnTo>
                        <a:pt x="4960" y="5031"/>
                      </a:lnTo>
                      <a:lnTo>
                        <a:pt x="1" y="7177"/>
                      </a:lnTo>
                      <a:cubicBezTo>
                        <a:pt x="1" y="10982"/>
                        <a:pt x="2147" y="11919"/>
                        <a:pt x="6601" y="11919"/>
                      </a:cubicBezTo>
                      <a:cubicBezTo>
                        <a:pt x="11073" y="11919"/>
                        <a:pt x="12912" y="10891"/>
                        <a:pt x="12912" y="7087"/>
                      </a:cubicBezTo>
                      <a:lnTo>
                        <a:pt x="8260" y="5031"/>
                      </a:lnTo>
                      <a:lnTo>
                        <a:pt x="8260" y="0"/>
                      </a:lnTo>
                      <a:close/>
                    </a:path>
                  </a:pathLst>
                </a:custGeom>
                <a:solidFill>
                  <a:srgbClr val="EFC5A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7" name="Google Shape;3790;p78"/>
                <p:cNvSpPr/>
                <p:nvPr/>
              </p:nvSpPr>
              <p:spPr>
                <a:xfrm>
                  <a:off x="1647725" y="1910025"/>
                  <a:ext cx="891250" cy="751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50" h="30050" extrusionOk="0">
                      <a:moveTo>
                        <a:pt x="17932" y="1"/>
                      </a:moveTo>
                      <a:cubicBezTo>
                        <a:pt x="10633" y="1"/>
                        <a:pt x="4289" y="5277"/>
                        <a:pt x="3047" y="12591"/>
                      </a:cubicBezTo>
                      <a:lnTo>
                        <a:pt x="3011" y="12591"/>
                      </a:lnTo>
                      <a:cubicBezTo>
                        <a:pt x="2877" y="12569"/>
                        <a:pt x="2743" y="12558"/>
                        <a:pt x="2610" y="12558"/>
                      </a:cubicBezTo>
                      <a:cubicBezTo>
                        <a:pt x="1345" y="12558"/>
                        <a:pt x="241" y="13539"/>
                        <a:pt x="126" y="14845"/>
                      </a:cubicBezTo>
                      <a:cubicBezTo>
                        <a:pt x="0" y="16288"/>
                        <a:pt x="1118" y="17532"/>
                        <a:pt x="2579" y="17550"/>
                      </a:cubicBezTo>
                      <a:cubicBezTo>
                        <a:pt x="2660" y="17559"/>
                        <a:pt x="2741" y="17563"/>
                        <a:pt x="2824" y="17563"/>
                      </a:cubicBezTo>
                      <a:cubicBezTo>
                        <a:pt x="2908" y="17563"/>
                        <a:pt x="2993" y="17559"/>
                        <a:pt x="3084" y="17550"/>
                      </a:cubicBezTo>
                      <a:cubicBezTo>
                        <a:pt x="4256" y="24294"/>
                        <a:pt x="9827" y="29379"/>
                        <a:pt x="16626" y="29992"/>
                      </a:cubicBezTo>
                      <a:cubicBezTo>
                        <a:pt x="17069" y="30031"/>
                        <a:pt x="17510" y="30050"/>
                        <a:pt x="17948" y="30050"/>
                      </a:cubicBezTo>
                      <a:cubicBezTo>
                        <a:pt x="24252" y="30050"/>
                        <a:pt x="29959" y="26113"/>
                        <a:pt x="32151" y="20110"/>
                      </a:cubicBezTo>
                      <a:cubicBezTo>
                        <a:pt x="32313" y="20146"/>
                        <a:pt x="32476" y="20183"/>
                        <a:pt x="32638" y="20201"/>
                      </a:cubicBezTo>
                      <a:cubicBezTo>
                        <a:pt x="32774" y="20223"/>
                        <a:pt x="32910" y="20233"/>
                        <a:pt x="33043" y="20233"/>
                      </a:cubicBezTo>
                      <a:cubicBezTo>
                        <a:pt x="34319" y="20233"/>
                        <a:pt x="35409" y="19253"/>
                        <a:pt x="35523" y="17947"/>
                      </a:cubicBezTo>
                      <a:cubicBezTo>
                        <a:pt x="35649" y="16504"/>
                        <a:pt x="34531" y="15260"/>
                        <a:pt x="33089" y="15242"/>
                      </a:cubicBezTo>
                      <a:lnTo>
                        <a:pt x="33089" y="15224"/>
                      </a:lnTo>
                      <a:lnTo>
                        <a:pt x="33035" y="15224"/>
                      </a:lnTo>
                      <a:cubicBezTo>
                        <a:pt x="33107" y="7362"/>
                        <a:pt x="27102" y="762"/>
                        <a:pt x="19258" y="59"/>
                      </a:cubicBezTo>
                      <a:cubicBezTo>
                        <a:pt x="18813" y="20"/>
                        <a:pt x="18371" y="1"/>
                        <a:pt x="17932" y="1"/>
                      </a:cubicBezTo>
                      <a:close/>
                    </a:path>
                  </a:pathLst>
                </a:custGeom>
                <a:solidFill>
                  <a:srgbClr val="FFE1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8" name="Google Shape;3791;p78"/>
                <p:cNvSpPr/>
                <p:nvPr/>
              </p:nvSpPr>
              <p:spPr>
                <a:xfrm>
                  <a:off x="1858700" y="2736450"/>
                  <a:ext cx="476950" cy="35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78" h="14120" extrusionOk="0">
                      <a:moveTo>
                        <a:pt x="13939" y="0"/>
                      </a:moveTo>
                      <a:lnTo>
                        <a:pt x="10693" y="1605"/>
                      </a:lnTo>
                      <a:lnTo>
                        <a:pt x="4274" y="1209"/>
                      </a:lnTo>
                      <a:lnTo>
                        <a:pt x="0" y="3192"/>
                      </a:lnTo>
                      <a:lnTo>
                        <a:pt x="9791" y="14119"/>
                      </a:lnTo>
                      <a:lnTo>
                        <a:pt x="14408" y="13092"/>
                      </a:lnTo>
                      <a:lnTo>
                        <a:pt x="19078" y="2489"/>
                      </a:lnTo>
                      <a:lnTo>
                        <a:pt x="13939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9" name="Google Shape;3792;p78"/>
                <p:cNvSpPr/>
                <p:nvPr/>
              </p:nvSpPr>
              <p:spPr>
                <a:xfrm>
                  <a:off x="1803700" y="2762600"/>
                  <a:ext cx="726700" cy="93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68" h="37370" extrusionOk="0">
                      <a:moveTo>
                        <a:pt x="5861" y="0"/>
                      </a:moveTo>
                      <a:lnTo>
                        <a:pt x="0" y="2399"/>
                      </a:lnTo>
                      <a:lnTo>
                        <a:pt x="1893" y="18122"/>
                      </a:lnTo>
                      <a:lnTo>
                        <a:pt x="1893" y="27175"/>
                      </a:lnTo>
                      <a:cubicBezTo>
                        <a:pt x="1893" y="27175"/>
                        <a:pt x="1713" y="30096"/>
                        <a:pt x="1046" y="32404"/>
                      </a:cubicBezTo>
                      <a:cubicBezTo>
                        <a:pt x="397" y="34730"/>
                        <a:pt x="1136" y="35740"/>
                        <a:pt x="5518" y="36786"/>
                      </a:cubicBezTo>
                      <a:cubicBezTo>
                        <a:pt x="6993" y="37132"/>
                        <a:pt x="9390" y="37369"/>
                        <a:pt x="12089" y="37369"/>
                      </a:cubicBezTo>
                      <a:cubicBezTo>
                        <a:pt x="17407" y="37369"/>
                        <a:pt x="23895" y="36447"/>
                        <a:pt x="26814" y="33612"/>
                      </a:cubicBezTo>
                      <a:cubicBezTo>
                        <a:pt x="26814" y="33612"/>
                        <a:pt x="29068" y="31628"/>
                        <a:pt x="28076" y="29555"/>
                      </a:cubicBezTo>
                      <a:cubicBezTo>
                        <a:pt x="27084" y="27499"/>
                        <a:pt x="24686" y="16770"/>
                        <a:pt x="24614" y="15508"/>
                      </a:cubicBezTo>
                      <a:cubicBezTo>
                        <a:pt x="24524" y="14246"/>
                        <a:pt x="24740" y="1443"/>
                        <a:pt x="24740" y="1443"/>
                      </a:cubicBezTo>
                      <a:lnTo>
                        <a:pt x="17563" y="18"/>
                      </a:lnTo>
                      <a:cubicBezTo>
                        <a:pt x="17563" y="18"/>
                        <a:pt x="16590" y="4562"/>
                        <a:pt x="11396" y="4941"/>
                      </a:cubicBezTo>
                      <a:cubicBezTo>
                        <a:pt x="11267" y="4950"/>
                        <a:pt x="11141" y="4954"/>
                        <a:pt x="11018" y="4954"/>
                      </a:cubicBezTo>
                      <a:cubicBezTo>
                        <a:pt x="6797" y="4954"/>
                        <a:pt x="5861" y="0"/>
                        <a:pt x="5861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0" name="Google Shape;3793;p78"/>
                <p:cNvSpPr/>
                <p:nvPr/>
              </p:nvSpPr>
              <p:spPr>
                <a:xfrm>
                  <a:off x="1803700" y="2776575"/>
                  <a:ext cx="717250" cy="92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90" h="36811" extrusionOk="0">
                      <a:moveTo>
                        <a:pt x="4490" y="0"/>
                      </a:moveTo>
                      <a:lnTo>
                        <a:pt x="0" y="1840"/>
                      </a:lnTo>
                      <a:lnTo>
                        <a:pt x="1893" y="17563"/>
                      </a:lnTo>
                      <a:lnTo>
                        <a:pt x="1893" y="26616"/>
                      </a:lnTo>
                      <a:cubicBezTo>
                        <a:pt x="1893" y="26616"/>
                        <a:pt x="1713" y="29537"/>
                        <a:pt x="1046" y="31845"/>
                      </a:cubicBezTo>
                      <a:cubicBezTo>
                        <a:pt x="397" y="34171"/>
                        <a:pt x="1136" y="35199"/>
                        <a:pt x="5518" y="36227"/>
                      </a:cubicBezTo>
                      <a:cubicBezTo>
                        <a:pt x="6993" y="36573"/>
                        <a:pt x="9390" y="36810"/>
                        <a:pt x="12089" y="36810"/>
                      </a:cubicBezTo>
                      <a:cubicBezTo>
                        <a:pt x="17407" y="36810"/>
                        <a:pt x="23895" y="35888"/>
                        <a:pt x="26814" y="33053"/>
                      </a:cubicBezTo>
                      <a:cubicBezTo>
                        <a:pt x="26814" y="33053"/>
                        <a:pt x="28689" y="31394"/>
                        <a:pt x="28256" y="29519"/>
                      </a:cubicBezTo>
                      <a:lnTo>
                        <a:pt x="28256" y="29519"/>
                      </a:lnTo>
                      <a:cubicBezTo>
                        <a:pt x="27517" y="29807"/>
                        <a:pt x="26778" y="30042"/>
                        <a:pt x="26002" y="30222"/>
                      </a:cubicBezTo>
                      <a:cubicBezTo>
                        <a:pt x="24876" y="30482"/>
                        <a:pt x="23738" y="30607"/>
                        <a:pt x="22607" y="30607"/>
                      </a:cubicBezTo>
                      <a:cubicBezTo>
                        <a:pt x="15505" y="30607"/>
                        <a:pt x="8719" y="25683"/>
                        <a:pt x="7195" y="18465"/>
                      </a:cubicBezTo>
                      <a:cubicBezTo>
                        <a:pt x="6185" y="13632"/>
                        <a:pt x="5374" y="8764"/>
                        <a:pt x="4670" y="3859"/>
                      </a:cubicBezTo>
                      <a:cubicBezTo>
                        <a:pt x="4490" y="2579"/>
                        <a:pt x="4418" y="1299"/>
                        <a:pt x="4490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1" name="Google Shape;3794;p78"/>
                <p:cNvSpPr/>
                <p:nvPr/>
              </p:nvSpPr>
              <p:spPr>
                <a:xfrm>
                  <a:off x="1952000" y="2693625"/>
                  <a:ext cx="160050" cy="20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2" h="8386" extrusionOk="0">
                      <a:moveTo>
                        <a:pt x="3192" y="0"/>
                      </a:moveTo>
                      <a:lnTo>
                        <a:pt x="1" y="2922"/>
                      </a:lnTo>
                      <a:lnTo>
                        <a:pt x="1497" y="8385"/>
                      </a:lnTo>
                      <a:lnTo>
                        <a:pt x="6402" y="3408"/>
                      </a:lnTo>
                      <a:lnTo>
                        <a:pt x="3481" y="325"/>
                      </a:lnTo>
                      <a:lnTo>
                        <a:pt x="319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2" name="Google Shape;3795;p78"/>
                <p:cNvSpPr/>
                <p:nvPr/>
              </p:nvSpPr>
              <p:spPr>
                <a:xfrm>
                  <a:off x="2112025" y="2693625"/>
                  <a:ext cx="160525" cy="20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1" h="8386" extrusionOk="0">
                      <a:moveTo>
                        <a:pt x="3211" y="0"/>
                      </a:moveTo>
                      <a:lnTo>
                        <a:pt x="2940" y="325"/>
                      </a:lnTo>
                      <a:lnTo>
                        <a:pt x="1" y="3408"/>
                      </a:lnTo>
                      <a:lnTo>
                        <a:pt x="4906" y="8385"/>
                      </a:lnTo>
                      <a:lnTo>
                        <a:pt x="6420" y="2922"/>
                      </a:lnTo>
                      <a:lnTo>
                        <a:pt x="32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3" name="Google Shape;3796;p78"/>
                <p:cNvSpPr/>
                <p:nvPr/>
              </p:nvSpPr>
              <p:spPr>
                <a:xfrm>
                  <a:off x="2350050" y="2772025"/>
                  <a:ext cx="374200" cy="63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8" h="25392" extrusionOk="0">
                      <a:moveTo>
                        <a:pt x="2173" y="0"/>
                      </a:moveTo>
                      <a:cubicBezTo>
                        <a:pt x="680" y="0"/>
                        <a:pt x="289" y="1120"/>
                        <a:pt x="289" y="1120"/>
                      </a:cubicBezTo>
                      <a:cubicBezTo>
                        <a:pt x="289" y="1120"/>
                        <a:pt x="1" y="11110"/>
                        <a:pt x="2183" y="17475"/>
                      </a:cubicBezTo>
                      <a:cubicBezTo>
                        <a:pt x="4098" y="23097"/>
                        <a:pt x="6589" y="25391"/>
                        <a:pt x="8930" y="25391"/>
                      </a:cubicBezTo>
                      <a:cubicBezTo>
                        <a:pt x="10006" y="25391"/>
                        <a:pt x="11050" y="24907"/>
                        <a:pt x="11992" y="24039"/>
                      </a:cubicBezTo>
                      <a:cubicBezTo>
                        <a:pt x="14967" y="21262"/>
                        <a:pt x="8350" y="2689"/>
                        <a:pt x="4725" y="777"/>
                      </a:cubicBezTo>
                      <a:cubicBezTo>
                        <a:pt x="3640" y="202"/>
                        <a:pt x="2807" y="0"/>
                        <a:pt x="2173" y="0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4" name="Google Shape;3797;p78"/>
                <p:cNvSpPr/>
                <p:nvPr/>
              </p:nvSpPr>
              <p:spPr>
                <a:xfrm>
                  <a:off x="2379350" y="3107900"/>
                  <a:ext cx="290800" cy="29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32" h="11961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235" y="1371"/>
                        <a:pt x="578" y="2724"/>
                        <a:pt x="1011" y="4058"/>
                      </a:cubicBezTo>
                      <a:cubicBezTo>
                        <a:pt x="2924" y="9673"/>
                        <a:pt x="5411" y="11961"/>
                        <a:pt x="7750" y="11961"/>
                      </a:cubicBezTo>
                      <a:cubicBezTo>
                        <a:pt x="8828" y="11961"/>
                        <a:pt x="9876" y="11474"/>
                        <a:pt x="10820" y="10604"/>
                      </a:cubicBezTo>
                      <a:cubicBezTo>
                        <a:pt x="11415" y="10045"/>
                        <a:pt x="11632" y="8818"/>
                        <a:pt x="11541" y="7232"/>
                      </a:cubicBezTo>
                      <a:cubicBezTo>
                        <a:pt x="6709" y="6889"/>
                        <a:pt x="2525" y="3968"/>
                        <a:pt x="1" y="1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5" name="Google Shape;3800;p78"/>
                <p:cNvSpPr/>
                <p:nvPr/>
              </p:nvSpPr>
              <p:spPr>
                <a:xfrm>
                  <a:off x="1464700" y="2825500"/>
                  <a:ext cx="373725" cy="63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9" h="25385" extrusionOk="0">
                      <a:moveTo>
                        <a:pt x="12770" y="1"/>
                      </a:moveTo>
                      <a:cubicBezTo>
                        <a:pt x="12140" y="1"/>
                        <a:pt x="11315" y="200"/>
                        <a:pt x="10242" y="766"/>
                      </a:cubicBezTo>
                      <a:cubicBezTo>
                        <a:pt x="6618" y="2696"/>
                        <a:pt x="0" y="21268"/>
                        <a:pt x="2975" y="24027"/>
                      </a:cubicBezTo>
                      <a:cubicBezTo>
                        <a:pt x="3914" y="24898"/>
                        <a:pt x="4959" y="25384"/>
                        <a:pt x="6038" y="25384"/>
                      </a:cubicBezTo>
                      <a:cubicBezTo>
                        <a:pt x="8376" y="25384"/>
                        <a:pt x="10872" y="23097"/>
                        <a:pt x="12785" y="17482"/>
                      </a:cubicBezTo>
                      <a:cubicBezTo>
                        <a:pt x="14949" y="11098"/>
                        <a:pt x="14660" y="1127"/>
                        <a:pt x="14660" y="1127"/>
                      </a:cubicBezTo>
                      <a:cubicBezTo>
                        <a:pt x="14660" y="1127"/>
                        <a:pt x="14267" y="1"/>
                        <a:pt x="12770" y="1"/>
                      </a:cubicBezTo>
                      <a:close/>
                    </a:path>
                  </a:pathLst>
                </a:custGeom>
                <a:solidFill>
                  <a:srgbClr val="FC870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6" name="Google Shape;3801;p78"/>
                <p:cNvSpPr/>
                <p:nvPr/>
              </p:nvSpPr>
              <p:spPr>
                <a:xfrm>
                  <a:off x="1709025" y="2780625"/>
                  <a:ext cx="225425" cy="69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17" h="27974" extrusionOk="0">
                      <a:moveTo>
                        <a:pt x="6420" y="1"/>
                      </a:moveTo>
                      <a:cubicBezTo>
                        <a:pt x="6420" y="1"/>
                        <a:pt x="289" y="1732"/>
                        <a:pt x="325" y="1984"/>
                      </a:cubicBezTo>
                      <a:cubicBezTo>
                        <a:pt x="4599" y="25732"/>
                        <a:pt x="0" y="27788"/>
                        <a:pt x="3174" y="27950"/>
                      </a:cubicBezTo>
                      <a:cubicBezTo>
                        <a:pt x="3495" y="27967"/>
                        <a:pt x="3786" y="27974"/>
                        <a:pt x="4049" y="27974"/>
                      </a:cubicBezTo>
                      <a:cubicBezTo>
                        <a:pt x="6389" y="27974"/>
                        <a:pt x="6564" y="27391"/>
                        <a:pt x="6564" y="27391"/>
                      </a:cubicBezTo>
                      <a:cubicBezTo>
                        <a:pt x="9016" y="20828"/>
                        <a:pt x="6420" y="1"/>
                        <a:pt x="6420" y="1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7" name="Google Shape;3802;p78"/>
                <p:cNvSpPr/>
                <p:nvPr/>
              </p:nvSpPr>
              <p:spPr>
                <a:xfrm>
                  <a:off x="1667550" y="2972100"/>
                  <a:ext cx="197475" cy="19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99" h="7922" extrusionOk="0">
                      <a:moveTo>
                        <a:pt x="3832" y="1"/>
                      </a:moveTo>
                      <a:cubicBezTo>
                        <a:pt x="3025" y="1"/>
                        <a:pt x="2218" y="213"/>
                        <a:pt x="1497" y="636"/>
                      </a:cubicBezTo>
                      <a:cubicBezTo>
                        <a:pt x="0" y="1177"/>
                        <a:pt x="253" y="4802"/>
                        <a:pt x="740" y="6370"/>
                      </a:cubicBezTo>
                      <a:cubicBezTo>
                        <a:pt x="1051" y="7338"/>
                        <a:pt x="1974" y="7922"/>
                        <a:pt x="3224" y="7922"/>
                      </a:cubicBezTo>
                      <a:cubicBezTo>
                        <a:pt x="3999" y="7922"/>
                        <a:pt x="4901" y="7697"/>
                        <a:pt x="5861" y="7200"/>
                      </a:cubicBezTo>
                      <a:cubicBezTo>
                        <a:pt x="7069" y="6569"/>
                        <a:pt x="6546" y="6244"/>
                        <a:pt x="5699" y="6082"/>
                      </a:cubicBezTo>
                      <a:cubicBezTo>
                        <a:pt x="6203" y="5992"/>
                        <a:pt x="6672" y="5721"/>
                        <a:pt x="7033" y="5343"/>
                      </a:cubicBezTo>
                      <a:cubicBezTo>
                        <a:pt x="7628" y="4657"/>
                        <a:pt x="6817" y="4279"/>
                        <a:pt x="5825" y="4098"/>
                      </a:cubicBezTo>
                      <a:cubicBezTo>
                        <a:pt x="6113" y="4026"/>
                        <a:pt x="6402" y="3954"/>
                        <a:pt x="6672" y="3864"/>
                      </a:cubicBezTo>
                      <a:cubicBezTo>
                        <a:pt x="7898" y="1971"/>
                        <a:pt x="4905" y="1844"/>
                        <a:pt x="4220" y="1844"/>
                      </a:cubicBezTo>
                      <a:lnTo>
                        <a:pt x="5861" y="1844"/>
                      </a:lnTo>
                      <a:cubicBezTo>
                        <a:pt x="7502" y="1646"/>
                        <a:pt x="6167" y="636"/>
                        <a:pt x="6167" y="636"/>
                      </a:cubicBezTo>
                      <a:cubicBezTo>
                        <a:pt x="5446" y="213"/>
                        <a:pt x="4639" y="1"/>
                        <a:pt x="3832" y="1"/>
                      </a:cubicBezTo>
                      <a:close/>
                    </a:path>
                  </a:pathLst>
                </a:custGeom>
                <a:solidFill>
                  <a:srgbClr val="FFE1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8" name="Google Shape;3804;p78"/>
                <p:cNvSpPr/>
                <p:nvPr/>
              </p:nvSpPr>
              <p:spPr>
                <a:xfrm>
                  <a:off x="1668000" y="2975825"/>
                  <a:ext cx="105950" cy="19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8" h="7769" extrusionOk="0">
                      <a:moveTo>
                        <a:pt x="2705" y="0"/>
                      </a:moveTo>
                      <a:lnTo>
                        <a:pt x="2705" y="0"/>
                      </a:lnTo>
                      <a:cubicBezTo>
                        <a:pt x="2273" y="91"/>
                        <a:pt x="1858" y="253"/>
                        <a:pt x="1479" y="487"/>
                      </a:cubicBezTo>
                      <a:cubicBezTo>
                        <a:pt x="0" y="1028"/>
                        <a:pt x="217" y="4653"/>
                        <a:pt x="740" y="6221"/>
                      </a:cubicBezTo>
                      <a:cubicBezTo>
                        <a:pt x="1040" y="7193"/>
                        <a:pt x="1962" y="7768"/>
                        <a:pt x="3202" y="7768"/>
                      </a:cubicBezTo>
                      <a:cubicBezTo>
                        <a:pt x="3527" y="7768"/>
                        <a:pt x="3874" y="7728"/>
                        <a:pt x="4238" y="7646"/>
                      </a:cubicBezTo>
                      <a:cubicBezTo>
                        <a:pt x="2940" y="6095"/>
                        <a:pt x="2273" y="4130"/>
                        <a:pt x="2327" y="2128"/>
                      </a:cubicBezTo>
                      <a:cubicBezTo>
                        <a:pt x="2345" y="1389"/>
                        <a:pt x="2489" y="686"/>
                        <a:pt x="2705" y="0"/>
                      </a:cubicBezTo>
                      <a:close/>
                    </a:path>
                  </a:pathLst>
                </a:custGeom>
                <a:solidFill>
                  <a:srgbClr val="F2BF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" name="Google Shape;3805;p78"/>
                <p:cNvSpPr/>
                <p:nvPr/>
              </p:nvSpPr>
              <p:spPr>
                <a:xfrm>
                  <a:off x="1658075" y="1849775"/>
                  <a:ext cx="865575" cy="45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23" h="18181" extrusionOk="0">
                      <a:moveTo>
                        <a:pt x="18264" y="1"/>
                      </a:moveTo>
                      <a:cubicBezTo>
                        <a:pt x="12603" y="1"/>
                        <a:pt x="6326" y="1439"/>
                        <a:pt x="4328" y="4921"/>
                      </a:cubicBezTo>
                      <a:cubicBezTo>
                        <a:pt x="4328" y="4921"/>
                        <a:pt x="1" y="15254"/>
                        <a:pt x="3535" y="15650"/>
                      </a:cubicBezTo>
                      <a:cubicBezTo>
                        <a:pt x="3535" y="15650"/>
                        <a:pt x="4480" y="15427"/>
                        <a:pt x="6136" y="10617"/>
                      </a:cubicBezTo>
                      <a:lnTo>
                        <a:pt x="6136" y="10617"/>
                      </a:lnTo>
                      <a:cubicBezTo>
                        <a:pt x="5900" y="11611"/>
                        <a:pt x="6286" y="13108"/>
                        <a:pt x="8169" y="13108"/>
                      </a:cubicBezTo>
                      <a:cubicBezTo>
                        <a:pt x="9540" y="13108"/>
                        <a:pt x="10135" y="12386"/>
                        <a:pt x="10387" y="11647"/>
                      </a:cubicBezTo>
                      <a:cubicBezTo>
                        <a:pt x="10441" y="12495"/>
                        <a:pt x="10820" y="13414"/>
                        <a:pt x="12154" y="13468"/>
                      </a:cubicBezTo>
                      <a:cubicBezTo>
                        <a:pt x="12216" y="13472"/>
                        <a:pt x="12276" y="13474"/>
                        <a:pt x="12335" y="13474"/>
                      </a:cubicBezTo>
                      <a:cubicBezTo>
                        <a:pt x="13935" y="13474"/>
                        <a:pt x="14358" y="12084"/>
                        <a:pt x="14462" y="11214"/>
                      </a:cubicBezTo>
                      <a:cubicBezTo>
                        <a:pt x="14495" y="12255"/>
                        <a:pt x="14892" y="14038"/>
                        <a:pt x="17247" y="14038"/>
                      </a:cubicBezTo>
                      <a:cubicBezTo>
                        <a:pt x="17462" y="14038"/>
                        <a:pt x="17693" y="14023"/>
                        <a:pt x="17943" y="13991"/>
                      </a:cubicBezTo>
                      <a:cubicBezTo>
                        <a:pt x="18934" y="13396"/>
                        <a:pt x="19511" y="12278"/>
                        <a:pt x="19439" y="11124"/>
                      </a:cubicBezTo>
                      <a:lnTo>
                        <a:pt x="19439" y="11124"/>
                      </a:lnTo>
                      <a:cubicBezTo>
                        <a:pt x="19628" y="12172"/>
                        <a:pt x="20275" y="14005"/>
                        <a:pt x="22300" y="14005"/>
                      </a:cubicBezTo>
                      <a:cubicBezTo>
                        <a:pt x="22401" y="14005"/>
                        <a:pt x="22505" y="14001"/>
                        <a:pt x="22613" y="13991"/>
                      </a:cubicBezTo>
                      <a:cubicBezTo>
                        <a:pt x="24687" y="13793"/>
                        <a:pt x="24452" y="12206"/>
                        <a:pt x="24055" y="11124"/>
                      </a:cubicBezTo>
                      <a:lnTo>
                        <a:pt x="24055" y="11124"/>
                      </a:lnTo>
                      <a:cubicBezTo>
                        <a:pt x="24595" y="12131"/>
                        <a:pt x="25738" y="14284"/>
                        <a:pt x="26957" y="14284"/>
                      </a:cubicBezTo>
                      <a:cubicBezTo>
                        <a:pt x="27244" y="14284"/>
                        <a:pt x="27535" y="14165"/>
                        <a:pt x="27824" y="13883"/>
                      </a:cubicBezTo>
                      <a:cubicBezTo>
                        <a:pt x="28455" y="13270"/>
                        <a:pt x="28545" y="11557"/>
                        <a:pt x="28527" y="11016"/>
                      </a:cubicBezTo>
                      <a:lnTo>
                        <a:pt x="28527" y="11016"/>
                      </a:lnTo>
                      <a:cubicBezTo>
                        <a:pt x="29572" y="12356"/>
                        <a:pt x="30851" y="18180"/>
                        <a:pt x="32106" y="18180"/>
                      </a:cubicBezTo>
                      <a:cubicBezTo>
                        <a:pt x="32151" y="18180"/>
                        <a:pt x="32197" y="18172"/>
                        <a:pt x="32242" y="18157"/>
                      </a:cubicBezTo>
                      <a:cubicBezTo>
                        <a:pt x="34622" y="17345"/>
                        <a:pt x="31521" y="5065"/>
                        <a:pt x="27734" y="2036"/>
                      </a:cubicBezTo>
                      <a:cubicBezTo>
                        <a:pt x="26143" y="756"/>
                        <a:pt x="22366" y="1"/>
                        <a:pt x="18264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0" name="Google Shape;3806;p78"/>
                <p:cNvSpPr/>
                <p:nvPr/>
              </p:nvSpPr>
              <p:spPr>
                <a:xfrm>
                  <a:off x="1657625" y="1853325"/>
                  <a:ext cx="380500" cy="38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20" h="15509" extrusionOk="0">
                      <a:moveTo>
                        <a:pt x="15220" y="1"/>
                      </a:moveTo>
                      <a:lnTo>
                        <a:pt x="15220" y="1"/>
                      </a:lnTo>
                      <a:cubicBezTo>
                        <a:pt x="10513" y="433"/>
                        <a:pt x="5987" y="1912"/>
                        <a:pt x="4346" y="4779"/>
                      </a:cubicBezTo>
                      <a:cubicBezTo>
                        <a:pt x="4346" y="4779"/>
                        <a:pt x="1" y="15112"/>
                        <a:pt x="3553" y="15508"/>
                      </a:cubicBezTo>
                      <a:cubicBezTo>
                        <a:pt x="3553" y="15508"/>
                        <a:pt x="4491" y="15274"/>
                        <a:pt x="6150" y="10441"/>
                      </a:cubicBezTo>
                      <a:lnTo>
                        <a:pt x="6150" y="10441"/>
                      </a:lnTo>
                      <a:cubicBezTo>
                        <a:pt x="5897" y="11433"/>
                        <a:pt x="6276" y="12966"/>
                        <a:pt x="8169" y="12966"/>
                      </a:cubicBezTo>
                      <a:cubicBezTo>
                        <a:pt x="9540" y="12966"/>
                        <a:pt x="10153" y="12226"/>
                        <a:pt x="10405" y="11487"/>
                      </a:cubicBezTo>
                      <a:cubicBezTo>
                        <a:pt x="10405" y="11722"/>
                        <a:pt x="10441" y="11938"/>
                        <a:pt x="10513" y="12154"/>
                      </a:cubicBezTo>
                      <a:cubicBezTo>
                        <a:pt x="10477" y="11595"/>
                        <a:pt x="10459" y="11036"/>
                        <a:pt x="10495" y="10477"/>
                      </a:cubicBezTo>
                      <a:cubicBezTo>
                        <a:pt x="10640" y="6492"/>
                        <a:pt x="12335" y="2742"/>
                        <a:pt x="15220" y="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1" name="Google Shape;3807;p78"/>
                <p:cNvSpPr/>
                <p:nvPr/>
              </p:nvSpPr>
              <p:spPr>
                <a:xfrm>
                  <a:off x="1764925" y="2149950"/>
                  <a:ext cx="252925" cy="25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7" h="10099" extrusionOk="0">
                      <a:moveTo>
                        <a:pt x="5067" y="1"/>
                      </a:moveTo>
                      <a:cubicBezTo>
                        <a:pt x="2272" y="1"/>
                        <a:pt x="0" y="2273"/>
                        <a:pt x="0" y="5050"/>
                      </a:cubicBezTo>
                      <a:cubicBezTo>
                        <a:pt x="0" y="7845"/>
                        <a:pt x="2272" y="10099"/>
                        <a:pt x="5067" y="10099"/>
                      </a:cubicBezTo>
                      <a:cubicBezTo>
                        <a:pt x="7844" y="10099"/>
                        <a:pt x="10116" y="7845"/>
                        <a:pt x="10116" y="5050"/>
                      </a:cubicBezTo>
                      <a:cubicBezTo>
                        <a:pt x="10116" y="2273"/>
                        <a:pt x="7844" y="1"/>
                        <a:pt x="5067" y="1"/>
                      </a:cubicBezTo>
                      <a:close/>
                    </a:path>
                  </a:pathLst>
                </a:custGeom>
                <a:solidFill>
                  <a:srgbClr val="F8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2" name="Google Shape;3808;p78"/>
                <p:cNvSpPr/>
                <p:nvPr/>
              </p:nvSpPr>
              <p:spPr>
                <a:xfrm>
                  <a:off x="1704525" y="2136300"/>
                  <a:ext cx="326850" cy="28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4" h="11204" extrusionOk="0">
                      <a:moveTo>
                        <a:pt x="7483" y="1088"/>
                      </a:moveTo>
                      <a:cubicBezTo>
                        <a:pt x="9972" y="1088"/>
                        <a:pt x="11991" y="3107"/>
                        <a:pt x="11991" y="5596"/>
                      </a:cubicBezTo>
                      <a:cubicBezTo>
                        <a:pt x="11991" y="8316"/>
                        <a:pt x="9762" y="10121"/>
                        <a:pt x="7444" y="10121"/>
                      </a:cubicBezTo>
                      <a:cubicBezTo>
                        <a:pt x="6336" y="10121"/>
                        <a:pt x="5207" y="9709"/>
                        <a:pt x="4292" y="8787"/>
                      </a:cubicBezTo>
                      <a:cubicBezTo>
                        <a:pt x="1443" y="5956"/>
                        <a:pt x="3462" y="1088"/>
                        <a:pt x="7483" y="1088"/>
                      </a:cubicBezTo>
                      <a:close/>
                      <a:moveTo>
                        <a:pt x="7438" y="0"/>
                      </a:moveTo>
                      <a:cubicBezTo>
                        <a:pt x="6063" y="0"/>
                        <a:pt x="4659" y="509"/>
                        <a:pt x="3516" y="1647"/>
                      </a:cubicBezTo>
                      <a:cubicBezTo>
                        <a:pt x="0" y="5163"/>
                        <a:pt x="2488" y="11204"/>
                        <a:pt x="7483" y="11204"/>
                      </a:cubicBezTo>
                      <a:cubicBezTo>
                        <a:pt x="10567" y="11186"/>
                        <a:pt x="13055" y="8697"/>
                        <a:pt x="13073" y="5596"/>
                      </a:cubicBezTo>
                      <a:cubicBezTo>
                        <a:pt x="13073" y="2228"/>
                        <a:pt x="10316" y="0"/>
                        <a:pt x="743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3" name="Google Shape;3809;p78"/>
                <p:cNvSpPr/>
                <p:nvPr/>
              </p:nvSpPr>
              <p:spPr>
                <a:xfrm>
                  <a:off x="2158925" y="2140950"/>
                  <a:ext cx="252475" cy="25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9" h="10099" extrusionOk="0">
                      <a:moveTo>
                        <a:pt x="5049" y="0"/>
                      </a:moveTo>
                      <a:cubicBezTo>
                        <a:pt x="2254" y="0"/>
                        <a:pt x="0" y="2254"/>
                        <a:pt x="0" y="5049"/>
                      </a:cubicBezTo>
                      <a:cubicBezTo>
                        <a:pt x="0" y="7826"/>
                        <a:pt x="2254" y="10098"/>
                        <a:pt x="5049" y="10098"/>
                      </a:cubicBezTo>
                      <a:cubicBezTo>
                        <a:pt x="7844" y="10098"/>
                        <a:pt x="10098" y="7826"/>
                        <a:pt x="10098" y="5049"/>
                      </a:cubicBezTo>
                      <a:cubicBezTo>
                        <a:pt x="10098" y="2254"/>
                        <a:pt x="7844" y="0"/>
                        <a:pt x="5049" y="0"/>
                      </a:cubicBezTo>
                      <a:close/>
                    </a:path>
                  </a:pathLst>
                </a:custGeom>
                <a:solidFill>
                  <a:srgbClr val="F8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4" name="Google Shape;3810;p78"/>
                <p:cNvSpPr/>
                <p:nvPr/>
              </p:nvSpPr>
              <p:spPr>
                <a:xfrm>
                  <a:off x="2098075" y="2127075"/>
                  <a:ext cx="326850" cy="27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4" h="11195" extrusionOk="0">
                      <a:moveTo>
                        <a:pt x="7516" y="1096"/>
                      </a:moveTo>
                      <a:cubicBezTo>
                        <a:pt x="9989" y="1096"/>
                        <a:pt x="11991" y="3127"/>
                        <a:pt x="11991" y="5604"/>
                      </a:cubicBezTo>
                      <a:cubicBezTo>
                        <a:pt x="11991" y="8325"/>
                        <a:pt x="9770" y="10121"/>
                        <a:pt x="7451" y="10121"/>
                      </a:cubicBezTo>
                      <a:cubicBezTo>
                        <a:pt x="6343" y="10121"/>
                        <a:pt x="5213" y="9711"/>
                        <a:pt x="4292" y="8796"/>
                      </a:cubicBezTo>
                      <a:cubicBezTo>
                        <a:pt x="1461" y="5947"/>
                        <a:pt x="3462" y="1096"/>
                        <a:pt x="7483" y="1096"/>
                      </a:cubicBezTo>
                      <a:cubicBezTo>
                        <a:pt x="7494" y="1096"/>
                        <a:pt x="7505" y="1096"/>
                        <a:pt x="7516" y="1096"/>
                      </a:cubicBezTo>
                      <a:close/>
                      <a:moveTo>
                        <a:pt x="7444" y="1"/>
                      </a:moveTo>
                      <a:cubicBezTo>
                        <a:pt x="6071" y="1"/>
                        <a:pt x="4672" y="512"/>
                        <a:pt x="3534" y="1655"/>
                      </a:cubicBezTo>
                      <a:cubicBezTo>
                        <a:pt x="0" y="5171"/>
                        <a:pt x="2506" y="11194"/>
                        <a:pt x="7483" y="11194"/>
                      </a:cubicBezTo>
                      <a:cubicBezTo>
                        <a:pt x="10567" y="11194"/>
                        <a:pt x="13073" y="8688"/>
                        <a:pt x="13073" y="5604"/>
                      </a:cubicBezTo>
                      <a:cubicBezTo>
                        <a:pt x="13073" y="2237"/>
                        <a:pt x="10317" y="1"/>
                        <a:pt x="744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5" name="Google Shape;3811;p78"/>
                <p:cNvSpPr/>
                <p:nvPr/>
              </p:nvSpPr>
              <p:spPr>
                <a:xfrm>
                  <a:off x="2006550" y="2225075"/>
                  <a:ext cx="165475" cy="6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9" h="2424" extrusionOk="0">
                      <a:moveTo>
                        <a:pt x="3273" y="1"/>
                      </a:moveTo>
                      <a:cubicBezTo>
                        <a:pt x="3204" y="1"/>
                        <a:pt x="3135" y="3"/>
                        <a:pt x="3066" y="7"/>
                      </a:cubicBezTo>
                      <a:cubicBezTo>
                        <a:pt x="1227" y="133"/>
                        <a:pt x="55" y="1666"/>
                        <a:pt x="1" y="1720"/>
                      </a:cubicBezTo>
                      <a:lnTo>
                        <a:pt x="884" y="2369"/>
                      </a:lnTo>
                      <a:cubicBezTo>
                        <a:pt x="884" y="2369"/>
                        <a:pt x="1786" y="1179"/>
                        <a:pt x="3138" y="1089"/>
                      </a:cubicBezTo>
                      <a:cubicBezTo>
                        <a:pt x="3185" y="1086"/>
                        <a:pt x="3233" y="1085"/>
                        <a:pt x="3281" y="1085"/>
                      </a:cubicBezTo>
                      <a:cubicBezTo>
                        <a:pt x="4120" y="1085"/>
                        <a:pt x="4990" y="1536"/>
                        <a:pt x="5843" y="2423"/>
                      </a:cubicBezTo>
                      <a:lnTo>
                        <a:pt x="6618" y="1666"/>
                      </a:lnTo>
                      <a:cubicBezTo>
                        <a:pt x="5547" y="561"/>
                        <a:pt x="4412" y="1"/>
                        <a:pt x="327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6" name="Google Shape;3812;p78"/>
                <p:cNvSpPr/>
                <p:nvPr/>
              </p:nvSpPr>
              <p:spPr>
                <a:xfrm>
                  <a:off x="1662075" y="2206750"/>
                  <a:ext cx="106475" cy="5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9" h="2165" extrusionOk="0">
                      <a:moveTo>
                        <a:pt x="777" y="0"/>
                      </a:moveTo>
                      <a:cubicBezTo>
                        <a:pt x="254" y="0"/>
                        <a:pt x="1" y="789"/>
                        <a:pt x="580" y="1047"/>
                      </a:cubicBezTo>
                      <a:lnTo>
                        <a:pt x="3303" y="2129"/>
                      </a:lnTo>
                      <a:cubicBezTo>
                        <a:pt x="3357" y="2147"/>
                        <a:pt x="3429" y="2165"/>
                        <a:pt x="3501" y="2165"/>
                      </a:cubicBezTo>
                      <a:cubicBezTo>
                        <a:pt x="4096" y="2165"/>
                        <a:pt x="4259" y="1353"/>
                        <a:pt x="3700" y="1119"/>
                      </a:cubicBezTo>
                      <a:lnTo>
                        <a:pt x="977" y="37"/>
                      </a:lnTo>
                      <a:cubicBezTo>
                        <a:pt x="907" y="12"/>
                        <a:pt x="840" y="0"/>
                        <a:pt x="77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7" name="Google Shape;3813;p78"/>
                <p:cNvSpPr/>
                <p:nvPr/>
              </p:nvSpPr>
              <p:spPr>
                <a:xfrm>
                  <a:off x="2395600" y="2262800"/>
                  <a:ext cx="119250" cy="56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0" h="2249" extrusionOk="0">
                      <a:moveTo>
                        <a:pt x="4008" y="0"/>
                      </a:moveTo>
                      <a:cubicBezTo>
                        <a:pt x="3949" y="0"/>
                        <a:pt x="3888" y="10"/>
                        <a:pt x="3823" y="31"/>
                      </a:cubicBezTo>
                      <a:lnTo>
                        <a:pt x="577" y="1185"/>
                      </a:lnTo>
                      <a:cubicBezTo>
                        <a:pt x="0" y="1401"/>
                        <a:pt x="144" y="2231"/>
                        <a:pt x="757" y="2249"/>
                      </a:cubicBezTo>
                      <a:cubicBezTo>
                        <a:pt x="812" y="2249"/>
                        <a:pt x="884" y="2231"/>
                        <a:pt x="938" y="2213"/>
                      </a:cubicBezTo>
                      <a:lnTo>
                        <a:pt x="4184" y="1059"/>
                      </a:lnTo>
                      <a:cubicBezTo>
                        <a:pt x="4770" y="831"/>
                        <a:pt x="4547" y="0"/>
                        <a:pt x="400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8" name="Google Shape;3814;p78"/>
                <p:cNvSpPr/>
                <p:nvPr/>
              </p:nvSpPr>
              <p:spPr>
                <a:xfrm>
                  <a:off x="2410025" y="4069475"/>
                  <a:ext cx="162750" cy="26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10" h="10459" extrusionOk="0">
                      <a:moveTo>
                        <a:pt x="0" y="0"/>
                      </a:moveTo>
                      <a:lnTo>
                        <a:pt x="974" y="10459"/>
                      </a:lnTo>
                      <a:lnTo>
                        <a:pt x="6510" y="82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9" name="Google Shape;3815;p78"/>
                <p:cNvSpPr/>
                <p:nvPr/>
              </p:nvSpPr>
              <p:spPr>
                <a:xfrm>
                  <a:off x="2246825" y="5244700"/>
                  <a:ext cx="381850" cy="15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4" h="6150" extrusionOk="0">
                      <a:moveTo>
                        <a:pt x="6348" y="1"/>
                      </a:moveTo>
                      <a:lnTo>
                        <a:pt x="6149" y="2363"/>
                      </a:lnTo>
                      <a:lnTo>
                        <a:pt x="1" y="2363"/>
                      </a:lnTo>
                      <a:lnTo>
                        <a:pt x="1" y="6149"/>
                      </a:lnTo>
                      <a:lnTo>
                        <a:pt x="14985" y="6149"/>
                      </a:lnTo>
                      <a:cubicBezTo>
                        <a:pt x="15274" y="2218"/>
                        <a:pt x="13110" y="938"/>
                        <a:pt x="10730" y="560"/>
                      </a:cubicBezTo>
                      <a:lnTo>
                        <a:pt x="10549" y="2381"/>
                      </a:lnTo>
                      <a:lnTo>
                        <a:pt x="8169" y="2417"/>
                      </a:lnTo>
                      <a:lnTo>
                        <a:pt x="8403" y="307"/>
                      </a:lnTo>
                      <a:lnTo>
                        <a:pt x="6348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0" name="Google Shape;3816;p78"/>
                <p:cNvSpPr/>
                <p:nvPr/>
              </p:nvSpPr>
              <p:spPr>
                <a:xfrm>
                  <a:off x="2553825" y="3954050"/>
                  <a:ext cx="140675" cy="2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8783" extrusionOk="0">
                      <a:moveTo>
                        <a:pt x="0" y="1"/>
                      </a:moveTo>
                      <a:lnTo>
                        <a:pt x="4003" y="8782"/>
                      </a:lnTo>
                      <a:lnTo>
                        <a:pt x="5626" y="7124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1" name="Google Shape;3817;p78"/>
                <p:cNvSpPr/>
                <p:nvPr/>
              </p:nvSpPr>
              <p:spPr>
                <a:xfrm>
                  <a:off x="1208625" y="1316875"/>
                  <a:ext cx="118600" cy="408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4" h="163569" extrusionOk="0">
                      <a:moveTo>
                        <a:pt x="1" y="1"/>
                      </a:moveTo>
                      <a:lnTo>
                        <a:pt x="1" y="163569"/>
                      </a:lnTo>
                      <a:lnTo>
                        <a:pt x="4743" y="163569"/>
                      </a:lnTo>
                      <a:lnTo>
                        <a:pt x="4743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2" name="Google Shape;3818;p78"/>
                <p:cNvSpPr/>
                <p:nvPr/>
              </p:nvSpPr>
              <p:spPr>
                <a:xfrm>
                  <a:off x="549125" y="238225"/>
                  <a:ext cx="1437625" cy="141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505" h="56455" extrusionOk="0">
                      <a:moveTo>
                        <a:pt x="28752" y="1"/>
                      </a:moveTo>
                      <a:cubicBezTo>
                        <a:pt x="27373" y="1"/>
                        <a:pt x="25993" y="528"/>
                        <a:pt x="24938" y="1583"/>
                      </a:cubicBezTo>
                      <a:lnTo>
                        <a:pt x="2110" y="24411"/>
                      </a:lnTo>
                      <a:cubicBezTo>
                        <a:pt x="0" y="26521"/>
                        <a:pt x="0" y="29929"/>
                        <a:pt x="2110" y="32039"/>
                      </a:cubicBezTo>
                      <a:lnTo>
                        <a:pt x="24938" y="54885"/>
                      </a:lnTo>
                      <a:cubicBezTo>
                        <a:pt x="25993" y="55931"/>
                        <a:pt x="27373" y="56454"/>
                        <a:pt x="28752" y="56454"/>
                      </a:cubicBezTo>
                      <a:cubicBezTo>
                        <a:pt x="30132" y="56454"/>
                        <a:pt x="31511" y="55931"/>
                        <a:pt x="32566" y="54885"/>
                      </a:cubicBezTo>
                      <a:lnTo>
                        <a:pt x="55412" y="32039"/>
                      </a:lnTo>
                      <a:cubicBezTo>
                        <a:pt x="57504" y="29929"/>
                        <a:pt x="57504" y="26521"/>
                        <a:pt x="55412" y="24411"/>
                      </a:cubicBezTo>
                      <a:lnTo>
                        <a:pt x="32566" y="1583"/>
                      </a:lnTo>
                      <a:cubicBezTo>
                        <a:pt x="31511" y="528"/>
                        <a:pt x="30132" y="1"/>
                        <a:pt x="2875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3" name="Google Shape;3819;p78"/>
                <p:cNvSpPr/>
                <p:nvPr/>
              </p:nvSpPr>
              <p:spPr>
                <a:xfrm>
                  <a:off x="619900" y="308425"/>
                  <a:ext cx="1296075" cy="127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43" h="50816" extrusionOk="0">
                      <a:moveTo>
                        <a:pt x="25930" y="1083"/>
                      </a:moveTo>
                      <a:cubicBezTo>
                        <a:pt x="27030" y="1083"/>
                        <a:pt x="28112" y="1534"/>
                        <a:pt x="28887" y="2327"/>
                      </a:cubicBezTo>
                      <a:lnTo>
                        <a:pt x="49011" y="22451"/>
                      </a:lnTo>
                      <a:cubicBezTo>
                        <a:pt x="50652" y="24092"/>
                        <a:pt x="50652" y="26742"/>
                        <a:pt x="49011" y="28383"/>
                      </a:cubicBezTo>
                      <a:lnTo>
                        <a:pt x="28887" y="48507"/>
                      </a:lnTo>
                      <a:cubicBezTo>
                        <a:pt x="28067" y="49328"/>
                        <a:pt x="26994" y="49738"/>
                        <a:pt x="25921" y="49738"/>
                      </a:cubicBezTo>
                      <a:cubicBezTo>
                        <a:pt x="24848" y="49738"/>
                        <a:pt x="23775" y="49328"/>
                        <a:pt x="22955" y="48507"/>
                      </a:cubicBezTo>
                      <a:lnTo>
                        <a:pt x="2813" y="28383"/>
                      </a:lnTo>
                      <a:cubicBezTo>
                        <a:pt x="1190" y="26742"/>
                        <a:pt x="1190" y="24092"/>
                        <a:pt x="2813" y="22451"/>
                      </a:cubicBezTo>
                      <a:lnTo>
                        <a:pt x="22955" y="2309"/>
                      </a:lnTo>
                      <a:cubicBezTo>
                        <a:pt x="23730" y="1534"/>
                        <a:pt x="24812" y="1083"/>
                        <a:pt x="25930" y="1083"/>
                      </a:cubicBezTo>
                      <a:close/>
                      <a:moveTo>
                        <a:pt x="25930" y="1"/>
                      </a:moveTo>
                      <a:cubicBezTo>
                        <a:pt x="24524" y="1"/>
                        <a:pt x="23171" y="560"/>
                        <a:pt x="22197" y="1552"/>
                      </a:cubicBezTo>
                      <a:lnTo>
                        <a:pt x="2056" y="21675"/>
                      </a:lnTo>
                      <a:cubicBezTo>
                        <a:pt x="0" y="23749"/>
                        <a:pt x="0" y="27085"/>
                        <a:pt x="2056" y="29159"/>
                      </a:cubicBezTo>
                      <a:lnTo>
                        <a:pt x="22197" y="49282"/>
                      </a:lnTo>
                      <a:cubicBezTo>
                        <a:pt x="23156" y="50259"/>
                        <a:pt x="24481" y="50816"/>
                        <a:pt x="25864" y="50816"/>
                      </a:cubicBezTo>
                      <a:cubicBezTo>
                        <a:pt x="25886" y="50816"/>
                        <a:pt x="25908" y="50815"/>
                        <a:pt x="25930" y="50815"/>
                      </a:cubicBezTo>
                      <a:cubicBezTo>
                        <a:pt x="25952" y="50815"/>
                        <a:pt x="25974" y="50816"/>
                        <a:pt x="25995" y="50816"/>
                      </a:cubicBezTo>
                      <a:cubicBezTo>
                        <a:pt x="27361" y="50816"/>
                        <a:pt x="28686" y="50259"/>
                        <a:pt x="29663" y="49282"/>
                      </a:cubicBezTo>
                      <a:lnTo>
                        <a:pt x="49786" y="29159"/>
                      </a:lnTo>
                      <a:cubicBezTo>
                        <a:pt x="51842" y="27085"/>
                        <a:pt x="51842" y="23749"/>
                        <a:pt x="49786" y="21675"/>
                      </a:cubicBezTo>
                      <a:lnTo>
                        <a:pt x="29663" y="1552"/>
                      </a:lnTo>
                      <a:cubicBezTo>
                        <a:pt x="28671" y="560"/>
                        <a:pt x="27337" y="1"/>
                        <a:pt x="25930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4" name="Google Shape;3820;p78"/>
                <p:cNvSpPr/>
                <p:nvPr/>
              </p:nvSpPr>
              <p:spPr>
                <a:xfrm>
                  <a:off x="998550" y="5002175"/>
                  <a:ext cx="461200" cy="40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48" h="16175" extrusionOk="0">
                      <a:moveTo>
                        <a:pt x="17185" y="0"/>
                      </a:moveTo>
                      <a:lnTo>
                        <a:pt x="17185" y="0"/>
                      </a:lnTo>
                      <a:cubicBezTo>
                        <a:pt x="6781" y="2164"/>
                        <a:pt x="8368" y="11631"/>
                        <a:pt x="8368" y="11631"/>
                      </a:cubicBezTo>
                      <a:cubicBezTo>
                        <a:pt x="6168" y="3138"/>
                        <a:pt x="1" y="2669"/>
                        <a:pt x="1" y="2669"/>
                      </a:cubicBezTo>
                      <a:lnTo>
                        <a:pt x="1" y="2669"/>
                      </a:lnTo>
                      <a:cubicBezTo>
                        <a:pt x="4725" y="4436"/>
                        <a:pt x="5699" y="12136"/>
                        <a:pt x="5699" y="12136"/>
                      </a:cubicBezTo>
                      <a:cubicBezTo>
                        <a:pt x="4293" y="10315"/>
                        <a:pt x="560" y="10279"/>
                        <a:pt x="560" y="10279"/>
                      </a:cubicBezTo>
                      <a:lnTo>
                        <a:pt x="560" y="10279"/>
                      </a:lnTo>
                      <a:cubicBezTo>
                        <a:pt x="4257" y="11956"/>
                        <a:pt x="6547" y="16175"/>
                        <a:pt x="6547" y="16175"/>
                      </a:cubicBezTo>
                      <a:lnTo>
                        <a:pt x="12822" y="16175"/>
                      </a:lnTo>
                      <a:lnTo>
                        <a:pt x="15202" y="16157"/>
                      </a:lnTo>
                      <a:cubicBezTo>
                        <a:pt x="15314" y="9878"/>
                        <a:pt x="17204" y="9174"/>
                        <a:pt x="18047" y="9174"/>
                      </a:cubicBezTo>
                      <a:cubicBezTo>
                        <a:pt x="18291" y="9174"/>
                        <a:pt x="18448" y="9233"/>
                        <a:pt x="18448" y="9233"/>
                      </a:cubicBezTo>
                      <a:cubicBezTo>
                        <a:pt x="17591" y="8648"/>
                        <a:pt x="16875" y="8429"/>
                        <a:pt x="16284" y="8429"/>
                      </a:cubicBezTo>
                      <a:cubicBezTo>
                        <a:pt x="14524" y="8429"/>
                        <a:pt x="13868" y="10369"/>
                        <a:pt x="13868" y="10369"/>
                      </a:cubicBezTo>
                      <a:cubicBezTo>
                        <a:pt x="14805" y="5230"/>
                        <a:pt x="18448" y="4436"/>
                        <a:pt x="18448" y="4436"/>
                      </a:cubicBezTo>
                      <a:cubicBezTo>
                        <a:pt x="18163" y="4387"/>
                        <a:pt x="17889" y="4364"/>
                        <a:pt x="17627" y="4364"/>
                      </a:cubicBezTo>
                      <a:cubicBezTo>
                        <a:pt x="13168" y="4364"/>
                        <a:pt x="12010" y="11072"/>
                        <a:pt x="12010" y="11072"/>
                      </a:cubicBezTo>
                      <a:cubicBezTo>
                        <a:pt x="11109" y="1551"/>
                        <a:pt x="17185" y="0"/>
                        <a:pt x="171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5" name="Google Shape;3803;p78"/>
                <p:cNvSpPr/>
                <p:nvPr/>
              </p:nvSpPr>
              <p:spPr>
                <a:xfrm>
                  <a:off x="2304525" y="2926950"/>
                  <a:ext cx="148800" cy="19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2" h="7924" extrusionOk="0">
                      <a:moveTo>
                        <a:pt x="4065" y="1"/>
                      </a:moveTo>
                      <a:cubicBezTo>
                        <a:pt x="3254" y="1"/>
                        <a:pt x="2448" y="216"/>
                        <a:pt x="1732" y="639"/>
                      </a:cubicBezTo>
                      <a:cubicBezTo>
                        <a:pt x="1732" y="639"/>
                        <a:pt x="397" y="1649"/>
                        <a:pt x="2038" y="1829"/>
                      </a:cubicBezTo>
                      <a:lnTo>
                        <a:pt x="3679" y="1829"/>
                      </a:lnTo>
                      <a:cubicBezTo>
                        <a:pt x="3012" y="1829"/>
                        <a:pt x="1" y="1973"/>
                        <a:pt x="1227" y="3867"/>
                      </a:cubicBezTo>
                      <a:cubicBezTo>
                        <a:pt x="1497" y="3957"/>
                        <a:pt x="1786" y="4029"/>
                        <a:pt x="2074" y="4083"/>
                      </a:cubicBezTo>
                      <a:cubicBezTo>
                        <a:pt x="1083" y="4282"/>
                        <a:pt x="271" y="4642"/>
                        <a:pt x="884" y="5327"/>
                      </a:cubicBezTo>
                      <a:cubicBezTo>
                        <a:pt x="1227" y="5724"/>
                        <a:pt x="1696" y="5977"/>
                        <a:pt x="2201" y="6085"/>
                      </a:cubicBezTo>
                      <a:cubicBezTo>
                        <a:pt x="1353" y="6247"/>
                        <a:pt x="830" y="6572"/>
                        <a:pt x="2038" y="7203"/>
                      </a:cubicBezTo>
                      <a:cubicBezTo>
                        <a:pt x="2988" y="7701"/>
                        <a:pt x="3879" y="7924"/>
                        <a:pt x="4647" y="7924"/>
                      </a:cubicBezTo>
                      <a:cubicBezTo>
                        <a:pt x="5075" y="7924"/>
                        <a:pt x="5465" y="7855"/>
                        <a:pt x="5807" y="7726"/>
                      </a:cubicBezTo>
                      <a:cubicBezTo>
                        <a:pt x="5212" y="6536"/>
                        <a:pt x="4923" y="5219"/>
                        <a:pt x="4977" y="3903"/>
                      </a:cubicBezTo>
                      <a:cubicBezTo>
                        <a:pt x="5032" y="2677"/>
                        <a:pt x="5356" y="1487"/>
                        <a:pt x="5951" y="405"/>
                      </a:cubicBezTo>
                      <a:cubicBezTo>
                        <a:pt x="5347" y="134"/>
                        <a:pt x="4704" y="1"/>
                        <a:pt x="4065" y="1"/>
                      </a:cubicBezTo>
                      <a:close/>
                    </a:path>
                  </a:pathLst>
                </a:custGeom>
                <a:solidFill>
                  <a:srgbClr val="F2BF9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6" name="Google Shape;3798;p78"/>
                <p:cNvSpPr/>
                <p:nvPr/>
              </p:nvSpPr>
              <p:spPr>
                <a:xfrm>
                  <a:off x="2291000" y="2753575"/>
                  <a:ext cx="259250" cy="68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0" h="27447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1" y="1"/>
                        <a:pt x="452" y="20990"/>
                        <a:pt x="3823" y="27139"/>
                      </a:cubicBezTo>
                      <a:cubicBezTo>
                        <a:pt x="3823" y="27139"/>
                        <a:pt x="3973" y="27446"/>
                        <a:pt x="5045" y="27446"/>
                      </a:cubicBezTo>
                      <a:cubicBezTo>
                        <a:pt x="5552" y="27446"/>
                        <a:pt x="6266" y="27378"/>
                        <a:pt x="7268" y="27175"/>
                      </a:cubicBezTo>
                      <a:cubicBezTo>
                        <a:pt x="10369" y="26544"/>
                        <a:pt x="5537" y="25191"/>
                        <a:pt x="6312" y="1083"/>
                      </a:cubicBezTo>
                      <a:cubicBezTo>
                        <a:pt x="6312" y="83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17" name="Google Shape;3799;p78"/>
                <p:cNvSpPr/>
                <p:nvPr/>
              </p:nvSpPr>
              <p:spPr>
                <a:xfrm>
                  <a:off x="2304525" y="2927350"/>
                  <a:ext cx="197475" cy="19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99" h="7918" extrusionOk="0">
                      <a:moveTo>
                        <a:pt x="4069" y="1"/>
                      </a:moveTo>
                      <a:cubicBezTo>
                        <a:pt x="3260" y="1"/>
                        <a:pt x="2453" y="208"/>
                        <a:pt x="1732" y="623"/>
                      </a:cubicBezTo>
                      <a:cubicBezTo>
                        <a:pt x="1732" y="623"/>
                        <a:pt x="397" y="1651"/>
                        <a:pt x="2038" y="1831"/>
                      </a:cubicBezTo>
                      <a:lnTo>
                        <a:pt x="3679" y="1831"/>
                      </a:lnTo>
                      <a:cubicBezTo>
                        <a:pt x="3012" y="1831"/>
                        <a:pt x="1" y="1975"/>
                        <a:pt x="1227" y="3851"/>
                      </a:cubicBezTo>
                      <a:cubicBezTo>
                        <a:pt x="1497" y="3959"/>
                        <a:pt x="1786" y="4031"/>
                        <a:pt x="2074" y="4085"/>
                      </a:cubicBezTo>
                      <a:cubicBezTo>
                        <a:pt x="1083" y="4284"/>
                        <a:pt x="271" y="4644"/>
                        <a:pt x="884" y="5329"/>
                      </a:cubicBezTo>
                      <a:cubicBezTo>
                        <a:pt x="1227" y="5708"/>
                        <a:pt x="1696" y="5979"/>
                        <a:pt x="2201" y="6069"/>
                      </a:cubicBezTo>
                      <a:cubicBezTo>
                        <a:pt x="1353" y="6231"/>
                        <a:pt x="830" y="6556"/>
                        <a:pt x="2038" y="7205"/>
                      </a:cubicBezTo>
                      <a:cubicBezTo>
                        <a:pt x="2997" y="7695"/>
                        <a:pt x="3896" y="7918"/>
                        <a:pt x="4669" y="7918"/>
                      </a:cubicBezTo>
                      <a:cubicBezTo>
                        <a:pt x="5916" y="7918"/>
                        <a:pt x="6837" y="7337"/>
                        <a:pt x="7159" y="6357"/>
                      </a:cubicBezTo>
                      <a:cubicBezTo>
                        <a:pt x="7664" y="4788"/>
                        <a:pt x="7899" y="1182"/>
                        <a:pt x="6420" y="623"/>
                      </a:cubicBezTo>
                      <a:cubicBezTo>
                        <a:pt x="5690" y="208"/>
                        <a:pt x="4878" y="1"/>
                        <a:pt x="4069" y="1"/>
                      </a:cubicBezTo>
                      <a:close/>
                    </a:path>
                  </a:pathLst>
                </a:custGeom>
                <a:solidFill>
                  <a:srgbClr val="FFE1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31" name="Google Shape;3821;p78"/>
              <p:cNvGrpSpPr/>
              <p:nvPr/>
            </p:nvGrpSpPr>
            <p:grpSpPr>
              <a:xfrm rot="-1292317">
                <a:off x="1934391" y="3446992"/>
                <a:ext cx="211486" cy="241619"/>
                <a:chOff x="4408296" y="1016962"/>
                <a:chExt cx="507136" cy="579524"/>
              </a:xfrm>
            </p:grpSpPr>
            <p:sp>
              <p:nvSpPr>
                <p:cNvPr id="164" name="Google Shape;3822;p78"/>
                <p:cNvSpPr/>
                <p:nvPr/>
              </p:nvSpPr>
              <p:spPr>
                <a:xfrm>
                  <a:off x="4644350" y="1281314"/>
                  <a:ext cx="80533" cy="1166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" h="305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7" y="214"/>
                        <a:pt x="0" y="400"/>
                        <a:pt x="0" y="640"/>
                      </a:cubicBezTo>
                      <a:cubicBezTo>
                        <a:pt x="0" y="773"/>
                        <a:pt x="27" y="880"/>
                        <a:pt x="53" y="987"/>
                      </a:cubicBezTo>
                      <a:cubicBezTo>
                        <a:pt x="53" y="1040"/>
                        <a:pt x="80" y="1120"/>
                        <a:pt x="107" y="1173"/>
                      </a:cubicBezTo>
                      <a:lnTo>
                        <a:pt x="133" y="1200"/>
                      </a:lnTo>
                      <a:lnTo>
                        <a:pt x="160" y="1253"/>
                      </a:lnTo>
                      <a:cubicBezTo>
                        <a:pt x="187" y="1280"/>
                        <a:pt x="213" y="1306"/>
                        <a:pt x="240" y="1306"/>
                      </a:cubicBezTo>
                      <a:cubicBezTo>
                        <a:pt x="267" y="1360"/>
                        <a:pt x="346" y="1386"/>
                        <a:pt x="400" y="1413"/>
                      </a:cubicBezTo>
                      <a:cubicBezTo>
                        <a:pt x="453" y="1440"/>
                        <a:pt x="506" y="1466"/>
                        <a:pt x="586" y="1493"/>
                      </a:cubicBezTo>
                      <a:cubicBezTo>
                        <a:pt x="693" y="1493"/>
                        <a:pt x="799" y="1520"/>
                        <a:pt x="906" y="1520"/>
                      </a:cubicBezTo>
                      <a:cubicBezTo>
                        <a:pt x="1013" y="1546"/>
                        <a:pt x="1119" y="1546"/>
                        <a:pt x="1199" y="1573"/>
                      </a:cubicBezTo>
                      <a:cubicBezTo>
                        <a:pt x="1252" y="1573"/>
                        <a:pt x="1279" y="1599"/>
                        <a:pt x="1332" y="1626"/>
                      </a:cubicBezTo>
                      <a:cubicBezTo>
                        <a:pt x="1359" y="1626"/>
                        <a:pt x="1386" y="1653"/>
                        <a:pt x="1412" y="1679"/>
                      </a:cubicBezTo>
                      <a:cubicBezTo>
                        <a:pt x="1492" y="1733"/>
                        <a:pt x="1572" y="1813"/>
                        <a:pt x="1652" y="1893"/>
                      </a:cubicBezTo>
                      <a:cubicBezTo>
                        <a:pt x="1679" y="1919"/>
                        <a:pt x="1705" y="1973"/>
                        <a:pt x="1732" y="2026"/>
                      </a:cubicBezTo>
                      <a:cubicBezTo>
                        <a:pt x="1759" y="2052"/>
                        <a:pt x="1785" y="2106"/>
                        <a:pt x="1785" y="2132"/>
                      </a:cubicBezTo>
                      <a:cubicBezTo>
                        <a:pt x="1785" y="2159"/>
                        <a:pt x="1785" y="2159"/>
                        <a:pt x="1785" y="2186"/>
                      </a:cubicBezTo>
                      <a:cubicBezTo>
                        <a:pt x="1785" y="2212"/>
                        <a:pt x="1785" y="2212"/>
                        <a:pt x="1785" y="2239"/>
                      </a:cubicBezTo>
                      <a:cubicBezTo>
                        <a:pt x="1785" y="2266"/>
                        <a:pt x="1732" y="2319"/>
                        <a:pt x="1732" y="2346"/>
                      </a:cubicBezTo>
                      <a:cubicBezTo>
                        <a:pt x="1705" y="2372"/>
                        <a:pt x="1679" y="2426"/>
                        <a:pt x="1652" y="2452"/>
                      </a:cubicBezTo>
                      <a:cubicBezTo>
                        <a:pt x="1599" y="2479"/>
                        <a:pt x="1572" y="2505"/>
                        <a:pt x="1519" y="2559"/>
                      </a:cubicBezTo>
                      <a:cubicBezTo>
                        <a:pt x="1439" y="2612"/>
                        <a:pt x="1332" y="2665"/>
                        <a:pt x="1252" y="2719"/>
                      </a:cubicBezTo>
                      <a:cubicBezTo>
                        <a:pt x="1146" y="2745"/>
                        <a:pt x="1039" y="2799"/>
                        <a:pt x="933" y="2825"/>
                      </a:cubicBezTo>
                      <a:cubicBezTo>
                        <a:pt x="720" y="2905"/>
                        <a:pt x="480" y="2985"/>
                        <a:pt x="267" y="3038"/>
                      </a:cubicBezTo>
                      <a:cubicBezTo>
                        <a:pt x="337" y="3046"/>
                        <a:pt x="407" y="3049"/>
                        <a:pt x="477" y="3049"/>
                      </a:cubicBezTo>
                      <a:cubicBezTo>
                        <a:pt x="647" y="3049"/>
                        <a:pt x="816" y="3031"/>
                        <a:pt x="986" y="3012"/>
                      </a:cubicBezTo>
                      <a:cubicBezTo>
                        <a:pt x="1226" y="2958"/>
                        <a:pt x="1439" y="2878"/>
                        <a:pt x="1679" y="2772"/>
                      </a:cubicBezTo>
                      <a:cubicBezTo>
                        <a:pt x="1732" y="2745"/>
                        <a:pt x="1785" y="2719"/>
                        <a:pt x="1839" y="2665"/>
                      </a:cubicBezTo>
                      <a:cubicBezTo>
                        <a:pt x="1892" y="2612"/>
                        <a:pt x="1945" y="2559"/>
                        <a:pt x="1999" y="2505"/>
                      </a:cubicBezTo>
                      <a:cubicBezTo>
                        <a:pt x="2025" y="2452"/>
                        <a:pt x="2052" y="2372"/>
                        <a:pt x="2078" y="2292"/>
                      </a:cubicBezTo>
                      <a:lnTo>
                        <a:pt x="2105" y="2186"/>
                      </a:lnTo>
                      <a:lnTo>
                        <a:pt x="2105" y="2079"/>
                      </a:lnTo>
                      <a:cubicBezTo>
                        <a:pt x="2078" y="1999"/>
                        <a:pt x="2052" y="1919"/>
                        <a:pt x="2025" y="1866"/>
                      </a:cubicBezTo>
                      <a:cubicBezTo>
                        <a:pt x="1999" y="1786"/>
                        <a:pt x="1945" y="1733"/>
                        <a:pt x="1919" y="1706"/>
                      </a:cubicBezTo>
                      <a:cubicBezTo>
                        <a:pt x="1812" y="1599"/>
                        <a:pt x="1732" y="1493"/>
                        <a:pt x="1625" y="1413"/>
                      </a:cubicBezTo>
                      <a:cubicBezTo>
                        <a:pt x="1572" y="1386"/>
                        <a:pt x="1519" y="1333"/>
                        <a:pt x="1466" y="1306"/>
                      </a:cubicBezTo>
                      <a:cubicBezTo>
                        <a:pt x="1386" y="1280"/>
                        <a:pt x="1332" y="1253"/>
                        <a:pt x="1279" y="1253"/>
                      </a:cubicBezTo>
                      <a:cubicBezTo>
                        <a:pt x="1173" y="1226"/>
                        <a:pt x="1039" y="1200"/>
                        <a:pt x="933" y="1200"/>
                      </a:cubicBezTo>
                      <a:lnTo>
                        <a:pt x="640" y="1200"/>
                      </a:lnTo>
                      <a:cubicBezTo>
                        <a:pt x="586" y="1173"/>
                        <a:pt x="533" y="1173"/>
                        <a:pt x="506" y="1173"/>
                      </a:cubicBezTo>
                      <a:cubicBezTo>
                        <a:pt x="453" y="1147"/>
                        <a:pt x="426" y="1147"/>
                        <a:pt x="400" y="1120"/>
                      </a:cubicBezTo>
                      <a:cubicBezTo>
                        <a:pt x="373" y="1120"/>
                        <a:pt x="346" y="1093"/>
                        <a:pt x="346" y="1067"/>
                      </a:cubicBezTo>
                      <a:lnTo>
                        <a:pt x="320" y="1067"/>
                      </a:lnTo>
                      <a:lnTo>
                        <a:pt x="320" y="1040"/>
                      </a:lnTo>
                      <a:cubicBezTo>
                        <a:pt x="293" y="987"/>
                        <a:pt x="267" y="960"/>
                        <a:pt x="267" y="907"/>
                      </a:cubicBezTo>
                      <a:cubicBezTo>
                        <a:pt x="213" y="827"/>
                        <a:pt x="187" y="720"/>
                        <a:pt x="187" y="614"/>
                      </a:cubicBezTo>
                      <a:cubicBezTo>
                        <a:pt x="133" y="400"/>
                        <a:pt x="80" y="187"/>
                        <a:pt x="0" y="1"/>
                      </a:cubicBezTo>
                      <a:close/>
                    </a:path>
                  </a:pathLst>
                </a:custGeom>
                <a:solidFill>
                  <a:srgbClr val="E398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5" name="Google Shape;3823;p78"/>
                <p:cNvSpPr/>
                <p:nvPr/>
              </p:nvSpPr>
              <p:spPr>
                <a:xfrm>
                  <a:off x="4408296" y="1016962"/>
                  <a:ext cx="60878" cy="4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2" h="1160" extrusionOk="0">
                      <a:moveTo>
                        <a:pt x="1244" y="1"/>
                      </a:moveTo>
                      <a:cubicBezTo>
                        <a:pt x="807" y="1"/>
                        <a:pt x="1" y="477"/>
                        <a:pt x="71" y="918"/>
                      </a:cubicBezTo>
                      <a:cubicBezTo>
                        <a:pt x="93" y="1092"/>
                        <a:pt x="193" y="1160"/>
                        <a:pt x="331" y="1160"/>
                      </a:cubicBezTo>
                      <a:cubicBezTo>
                        <a:pt x="700" y="1160"/>
                        <a:pt x="1340" y="672"/>
                        <a:pt x="1457" y="439"/>
                      </a:cubicBezTo>
                      <a:cubicBezTo>
                        <a:pt x="1592" y="124"/>
                        <a:pt x="1466" y="1"/>
                        <a:pt x="124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" name="Google Shape;3824;p78"/>
                <p:cNvSpPr/>
                <p:nvPr/>
              </p:nvSpPr>
              <p:spPr>
                <a:xfrm>
                  <a:off x="4861016" y="1095966"/>
                  <a:ext cx="54416" cy="537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3" h="1405" extrusionOk="0">
                      <a:moveTo>
                        <a:pt x="234" y="1"/>
                      </a:moveTo>
                      <a:cubicBezTo>
                        <a:pt x="90" y="1"/>
                        <a:pt x="0" y="106"/>
                        <a:pt x="36" y="371"/>
                      </a:cubicBezTo>
                      <a:cubicBezTo>
                        <a:pt x="79" y="645"/>
                        <a:pt x="605" y="1404"/>
                        <a:pt x="968" y="1404"/>
                      </a:cubicBezTo>
                      <a:cubicBezTo>
                        <a:pt x="1064" y="1404"/>
                        <a:pt x="1148" y="1352"/>
                        <a:pt x="1209" y="1224"/>
                      </a:cubicBezTo>
                      <a:cubicBezTo>
                        <a:pt x="1423" y="776"/>
                        <a:pt x="627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7" name="Google Shape;3825;p78"/>
                <p:cNvSpPr/>
                <p:nvPr/>
              </p:nvSpPr>
              <p:spPr>
                <a:xfrm>
                  <a:off x="4431392" y="1228084"/>
                  <a:ext cx="52006" cy="492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0" h="1289" extrusionOk="0">
                      <a:moveTo>
                        <a:pt x="702" y="0"/>
                      </a:moveTo>
                      <a:cubicBezTo>
                        <a:pt x="672" y="0"/>
                        <a:pt x="643" y="3"/>
                        <a:pt x="613" y="7"/>
                      </a:cubicBezTo>
                      <a:cubicBezTo>
                        <a:pt x="240" y="34"/>
                        <a:pt x="0" y="354"/>
                        <a:pt x="27" y="700"/>
                      </a:cubicBezTo>
                      <a:cubicBezTo>
                        <a:pt x="77" y="1054"/>
                        <a:pt x="368" y="1288"/>
                        <a:pt x="694" y="1288"/>
                      </a:cubicBezTo>
                      <a:cubicBezTo>
                        <a:pt x="711" y="1288"/>
                        <a:pt x="729" y="1288"/>
                        <a:pt x="746" y="1286"/>
                      </a:cubicBezTo>
                      <a:cubicBezTo>
                        <a:pt x="1093" y="1260"/>
                        <a:pt x="1359" y="940"/>
                        <a:pt x="1306" y="567"/>
                      </a:cubicBezTo>
                      <a:cubicBezTo>
                        <a:pt x="1281" y="250"/>
                        <a:pt x="1012" y="0"/>
                        <a:pt x="702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8" name="Google Shape;3826;p78"/>
                <p:cNvSpPr/>
                <p:nvPr/>
              </p:nvSpPr>
              <p:spPr>
                <a:xfrm>
                  <a:off x="4800215" y="1275119"/>
                  <a:ext cx="52006" cy="492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0" h="1289" extrusionOk="0">
                      <a:moveTo>
                        <a:pt x="670" y="1"/>
                      </a:moveTo>
                      <a:cubicBezTo>
                        <a:pt x="651" y="1"/>
                        <a:pt x="633" y="2"/>
                        <a:pt x="614" y="3"/>
                      </a:cubicBezTo>
                      <a:cubicBezTo>
                        <a:pt x="267" y="30"/>
                        <a:pt x="1" y="349"/>
                        <a:pt x="54" y="722"/>
                      </a:cubicBezTo>
                      <a:cubicBezTo>
                        <a:pt x="79" y="1039"/>
                        <a:pt x="348" y="1289"/>
                        <a:pt x="679" y="1289"/>
                      </a:cubicBezTo>
                      <a:cubicBezTo>
                        <a:pt x="710" y="1289"/>
                        <a:pt x="742" y="1286"/>
                        <a:pt x="774" y="1282"/>
                      </a:cubicBezTo>
                      <a:cubicBezTo>
                        <a:pt x="1120" y="1255"/>
                        <a:pt x="1360" y="935"/>
                        <a:pt x="1333" y="589"/>
                      </a:cubicBezTo>
                      <a:cubicBezTo>
                        <a:pt x="1308" y="235"/>
                        <a:pt x="1018" y="1"/>
                        <a:pt x="670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9" name="Google Shape;3827;p78"/>
                <p:cNvSpPr/>
                <p:nvPr/>
              </p:nvSpPr>
              <p:spPr>
                <a:xfrm>
                  <a:off x="4452768" y="1498171"/>
                  <a:ext cx="261906" cy="98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49" h="2571" extrusionOk="0">
                      <a:moveTo>
                        <a:pt x="1984" y="1"/>
                      </a:moveTo>
                      <a:cubicBezTo>
                        <a:pt x="1287" y="1"/>
                        <a:pt x="608" y="78"/>
                        <a:pt x="1" y="218"/>
                      </a:cubicBezTo>
                      <a:cubicBezTo>
                        <a:pt x="614" y="1364"/>
                        <a:pt x="1972" y="2244"/>
                        <a:pt x="3518" y="2537"/>
                      </a:cubicBezTo>
                      <a:cubicBezTo>
                        <a:pt x="3666" y="2559"/>
                        <a:pt x="3828" y="2570"/>
                        <a:pt x="4000" y="2570"/>
                      </a:cubicBezTo>
                      <a:cubicBezTo>
                        <a:pt x="4848" y="2570"/>
                        <a:pt x="5940" y="2300"/>
                        <a:pt x="6849" y="1791"/>
                      </a:cubicBezTo>
                      <a:cubicBezTo>
                        <a:pt x="5733" y="521"/>
                        <a:pt x="3797" y="1"/>
                        <a:pt x="1984" y="1"/>
                      </a:cubicBezTo>
                      <a:close/>
                    </a:path>
                  </a:pathLst>
                </a:custGeom>
                <a:solidFill>
                  <a:srgbClr val="D1798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0" name="Google Shape;3828;p78"/>
                <p:cNvSpPr/>
                <p:nvPr/>
              </p:nvSpPr>
              <p:spPr>
                <a:xfrm>
                  <a:off x="4435446" y="1417868"/>
                  <a:ext cx="346493" cy="1487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61" h="3891" extrusionOk="0">
                      <a:moveTo>
                        <a:pt x="294" y="0"/>
                      </a:moveTo>
                      <a:cubicBezTo>
                        <a:pt x="1" y="746"/>
                        <a:pt x="54" y="1599"/>
                        <a:pt x="454" y="2318"/>
                      </a:cubicBezTo>
                      <a:cubicBezTo>
                        <a:pt x="1081" y="2167"/>
                        <a:pt x="1779" y="2085"/>
                        <a:pt x="2492" y="2085"/>
                      </a:cubicBezTo>
                      <a:cubicBezTo>
                        <a:pt x="4292" y="2085"/>
                        <a:pt x="6187" y="2612"/>
                        <a:pt x="7275" y="3891"/>
                      </a:cubicBezTo>
                      <a:cubicBezTo>
                        <a:pt x="8288" y="3331"/>
                        <a:pt x="9060" y="2452"/>
                        <a:pt x="8980" y="1359"/>
                      </a:cubicBezTo>
                      <a:lnTo>
                        <a:pt x="8980" y="1359"/>
                      </a:lnTo>
                      <a:lnTo>
                        <a:pt x="8501" y="1386"/>
                      </a:lnTo>
                      <a:cubicBezTo>
                        <a:pt x="8067" y="2164"/>
                        <a:pt x="7375" y="2328"/>
                        <a:pt x="6541" y="2328"/>
                      </a:cubicBezTo>
                      <a:cubicBezTo>
                        <a:pt x="6147" y="2328"/>
                        <a:pt x="5722" y="2291"/>
                        <a:pt x="5277" y="2265"/>
                      </a:cubicBezTo>
                      <a:cubicBezTo>
                        <a:pt x="4024" y="2185"/>
                        <a:pt x="1493" y="1919"/>
                        <a:pt x="640" y="933"/>
                      </a:cubicBezTo>
                      <a:lnTo>
                        <a:pt x="587" y="933"/>
                      </a:lnTo>
                      <a:cubicBezTo>
                        <a:pt x="507" y="666"/>
                        <a:pt x="480" y="400"/>
                        <a:pt x="507" y="134"/>
                      </a:cubicBezTo>
                      <a:cubicBezTo>
                        <a:pt x="427" y="80"/>
                        <a:pt x="374" y="54"/>
                        <a:pt x="294" y="0"/>
                      </a:cubicBezTo>
                      <a:close/>
                    </a:path>
                  </a:pathLst>
                </a:custGeom>
                <a:solidFill>
                  <a:srgbClr val="B052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1" name="Google Shape;3829;p78"/>
                <p:cNvSpPr/>
                <p:nvPr/>
              </p:nvSpPr>
              <p:spPr>
                <a:xfrm>
                  <a:off x="4453801" y="1423986"/>
                  <a:ext cx="306723" cy="831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21" h="2175" extrusionOk="0">
                      <a:moveTo>
                        <a:pt x="27" y="0"/>
                      </a:moveTo>
                      <a:cubicBezTo>
                        <a:pt x="0" y="267"/>
                        <a:pt x="27" y="533"/>
                        <a:pt x="107" y="773"/>
                      </a:cubicBezTo>
                      <a:lnTo>
                        <a:pt x="160" y="773"/>
                      </a:lnTo>
                      <a:cubicBezTo>
                        <a:pt x="1040" y="1759"/>
                        <a:pt x="3544" y="2052"/>
                        <a:pt x="4823" y="2105"/>
                      </a:cubicBezTo>
                      <a:cubicBezTo>
                        <a:pt x="5291" y="2132"/>
                        <a:pt x="5737" y="2174"/>
                        <a:pt x="6147" y="2174"/>
                      </a:cubicBezTo>
                      <a:cubicBezTo>
                        <a:pt x="6951" y="2174"/>
                        <a:pt x="7615" y="2012"/>
                        <a:pt x="8021" y="1253"/>
                      </a:cubicBezTo>
                      <a:lnTo>
                        <a:pt x="8021" y="1253"/>
                      </a:lnTo>
                      <a:cubicBezTo>
                        <a:pt x="7391" y="1305"/>
                        <a:pt x="6682" y="1347"/>
                        <a:pt x="5932" y="1347"/>
                      </a:cubicBezTo>
                      <a:cubicBezTo>
                        <a:pt x="4014" y="1347"/>
                        <a:pt x="1828" y="1073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32" name="Google Shape;3830;p78"/>
              <p:cNvSpPr/>
              <p:nvPr/>
            </p:nvSpPr>
            <p:spPr>
              <a:xfrm rot="-1061648">
                <a:off x="1815520" y="3585854"/>
                <a:ext cx="48349" cy="25700"/>
              </a:xfrm>
              <a:custGeom>
                <a:avLst/>
                <a:gdLst/>
                <a:ahLst/>
                <a:cxnLst/>
                <a:rect l="l" t="t" r="r" b="b"/>
                <a:pathLst>
                  <a:path w="2559" h="1360" extrusionOk="0">
                    <a:moveTo>
                      <a:pt x="453" y="0"/>
                    </a:moveTo>
                    <a:cubicBezTo>
                      <a:pt x="347" y="27"/>
                      <a:pt x="240" y="53"/>
                      <a:pt x="134" y="80"/>
                    </a:cubicBezTo>
                    <a:lnTo>
                      <a:pt x="0" y="133"/>
                    </a:lnTo>
                    <a:lnTo>
                      <a:pt x="160" y="160"/>
                    </a:lnTo>
                    <a:cubicBezTo>
                      <a:pt x="267" y="160"/>
                      <a:pt x="373" y="160"/>
                      <a:pt x="480" y="187"/>
                    </a:cubicBezTo>
                    <a:cubicBezTo>
                      <a:pt x="560" y="213"/>
                      <a:pt x="613" y="240"/>
                      <a:pt x="693" y="240"/>
                    </a:cubicBezTo>
                    <a:cubicBezTo>
                      <a:pt x="773" y="240"/>
                      <a:pt x="853" y="267"/>
                      <a:pt x="933" y="293"/>
                    </a:cubicBezTo>
                    <a:cubicBezTo>
                      <a:pt x="1093" y="347"/>
                      <a:pt x="1253" y="426"/>
                      <a:pt x="1386" y="506"/>
                    </a:cubicBezTo>
                    <a:lnTo>
                      <a:pt x="1599" y="640"/>
                    </a:lnTo>
                    <a:cubicBezTo>
                      <a:pt x="1679" y="693"/>
                      <a:pt x="1759" y="720"/>
                      <a:pt x="1812" y="773"/>
                    </a:cubicBezTo>
                    <a:cubicBezTo>
                      <a:pt x="1892" y="826"/>
                      <a:pt x="1972" y="879"/>
                      <a:pt x="2025" y="933"/>
                    </a:cubicBezTo>
                    <a:cubicBezTo>
                      <a:pt x="2079" y="986"/>
                      <a:pt x="2132" y="1013"/>
                      <a:pt x="2185" y="1066"/>
                    </a:cubicBezTo>
                    <a:cubicBezTo>
                      <a:pt x="2319" y="1146"/>
                      <a:pt x="2398" y="1226"/>
                      <a:pt x="2452" y="1279"/>
                    </a:cubicBezTo>
                    <a:lnTo>
                      <a:pt x="2558" y="1359"/>
                    </a:lnTo>
                    <a:cubicBezTo>
                      <a:pt x="2558" y="1359"/>
                      <a:pt x="2532" y="1306"/>
                      <a:pt x="2505" y="1252"/>
                    </a:cubicBezTo>
                    <a:cubicBezTo>
                      <a:pt x="2452" y="1119"/>
                      <a:pt x="2398" y="1039"/>
                      <a:pt x="2345" y="933"/>
                    </a:cubicBezTo>
                    <a:cubicBezTo>
                      <a:pt x="2292" y="879"/>
                      <a:pt x="2239" y="800"/>
                      <a:pt x="2185" y="746"/>
                    </a:cubicBezTo>
                    <a:cubicBezTo>
                      <a:pt x="2132" y="666"/>
                      <a:pt x="2079" y="613"/>
                      <a:pt x="1999" y="560"/>
                    </a:cubicBezTo>
                    <a:cubicBezTo>
                      <a:pt x="1945" y="480"/>
                      <a:pt x="1866" y="426"/>
                      <a:pt x="1786" y="373"/>
                    </a:cubicBezTo>
                    <a:lnTo>
                      <a:pt x="1546" y="213"/>
                    </a:lnTo>
                    <a:cubicBezTo>
                      <a:pt x="1439" y="187"/>
                      <a:pt x="1333" y="133"/>
                      <a:pt x="1253" y="107"/>
                    </a:cubicBezTo>
                    <a:cubicBezTo>
                      <a:pt x="1173" y="80"/>
                      <a:pt x="1066" y="53"/>
                      <a:pt x="986" y="27"/>
                    </a:cubicBezTo>
                    <a:cubicBezTo>
                      <a:pt x="880" y="0"/>
                      <a:pt x="800" y="0"/>
                      <a:pt x="720" y="0"/>
                    </a:cubicBez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3831;p78"/>
              <p:cNvSpPr/>
              <p:nvPr/>
            </p:nvSpPr>
            <p:spPr>
              <a:xfrm rot="-1061648">
                <a:off x="2186229" y="3516696"/>
                <a:ext cx="38279" cy="31615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673" extrusionOk="0">
                    <a:moveTo>
                      <a:pt x="1736" y="1"/>
                    </a:moveTo>
                    <a:cubicBezTo>
                      <a:pt x="1679" y="1"/>
                      <a:pt x="1626" y="7"/>
                      <a:pt x="1572" y="21"/>
                    </a:cubicBezTo>
                    <a:lnTo>
                      <a:pt x="1359" y="47"/>
                    </a:lnTo>
                    <a:cubicBezTo>
                      <a:pt x="1279" y="47"/>
                      <a:pt x="1199" y="74"/>
                      <a:pt x="1119" y="127"/>
                    </a:cubicBezTo>
                    <a:cubicBezTo>
                      <a:pt x="1039" y="127"/>
                      <a:pt x="933" y="180"/>
                      <a:pt x="880" y="234"/>
                    </a:cubicBezTo>
                    <a:lnTo>
                      <a:pt x="640" y="367"/>
                    </a:lnTo>
                    <a:lnTo>
                      <a:pt x="427" y="580"/>
                    </a:lnTo>
                    <a:cubicBezTo>
                      <a:pt x="373" y="633"/>
                      <a:pt x="293" y="713"/>
                      <a:pt x="267" y="793"/>
                    </a:cubicBezTo>
                    <a:cubicBezTo>
                      <a:pt x="213" y="847"/>
                      <a:pt x="160" y="926"/>
                      <a:pt x="133" y="1006"/>
                    </a:cubicBezTo>
                    <a:cubicBezTo>
                      <a:pt x="107" y="1086"/>
                      <a:pt x="80" y="1140"/>
                      <a:pt x="54" y="1220"/>
                    </a:cubicBezTo>
                    <a:cubicBezTo>
                      <a:pt x="0" y="1326"/>
                      <a:pt x="0" y="1433"/>
                      <a:pt x="0" y="1539"/>
                    </a:cubicBezTo>
                    <a:lnTo>
                      <a:pt x="0" y="1673"/>
                    </a:lnTo>
                    <a:cubicBezTo>
                      <a:pt x="0" y="1673"/>
                      <a:pt x="27" y="1619"/>
                      <a:pt x="54" y="1539"/>
                    </a:cubicBezTo>
                    <a:cubicBezTo>
                      <a:pt x="107" y="1486"/>
                      <a:pt x="187" y="1326"/>
                      <a:pt x="240" y="1273"/>
                    </a:cubicBezTo>
                    <a:cubicBezTo>
                      <a:pt x="267" y="1220"/>
                      <a:pt x="320" y="1166"/>
                      <a:pt x="347" y="1113"/>
                    </a:cubicBezTo>
                    <a:cubicBezTo>
                      <a:pt x="400" y="1060"/>
                      <a:pt x="453" y="1006"/>
                      <a:pt x="507" y="953"/>
                    </a:cubicBezTo>
                    <a:cubicBezTo>
                      <a:pt x="613" y="847"/>
                      <a:pt x="720" y="713"/>
                      <a:pt x="826" y="633"/>
                    </a:cubicBezTo>
                    <a:lnTo>
                      <a:pt x="1039" y="500"/>
                    </a:lnTo>
                    <a:cubicBezTo>
                      <a:pt x="1093" y="447"/>
                      <a:pt x="1173" y="394"/>
                      <a:pt x="1226" y="367"/>
                    </a:cubicBezTo>
                    <a:cubicBezTo>
                      <a:pt x="1306" y="340"/>
                      <a:pt x="1359" y="287"/>
                      <a:pt x="1439" y="260"/>
                    </a:cubicBezTo>
                    <a:cubicBezTo>
                      <a:pt x="1492" y="234"/>
                      <a:pt x="1572" y="207"/>
                      <a:pt x="1626" y="180"/>
                    </a:cubicBezTo>
                    <a:cubicBezTo>
                      <a:pt x="1732" y="127"/>
                      <a:pt x="1839" y="100"/>
                      <a:pt x="1919" y="74"/>
                    </a:cubicBezTo>
                    <a:lnTo>
                      <a:pt x="2025" y="21"/>
                    </a:lnTo>
                    <a:lnTo>
                      <a:pt x="1919" y="21"/>
                    </a:lnTo>
                    <a:cubicBezTo>
                      <a:pt x="1852" y="7"/>
                      <a:pt x="1792" y="1"/>
                      <a:pt x="1736" y="1"/>
                    </a:cubicBez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3832;p78"/>
              <p:cNvSpPr/>
              <p:nvPr/>
            </p:nvSpPr>
            <p:spPr>
              <a:xfrm rot="-1061648">
                <a:off x="1895616" y="3612424"/>
                <a:ext cx="63956" cy="31274"/>
              </a:xfrm>
              <a:custGeom>
                <a:avLst/>
                <a:gdLst/>
                <a:ahLst/>
                <a:cxnLst/>
                <a:rect l="l" t="t" r="r" b="b"/>
                <a:pathLst>
                  <a:path w="3385" h="1655" extrusionOk="0">
                    <a:moveTo>
                      <a:pt x="1393" y="1"/>
                    </a:moveTo>
                    <a:cubicBezTo>
                      <a:pt x="1054" y="1"/>
                      <a:pt x="750" y="61"/>
                      <a:pt x="560" y="188"/>
                    </a:cubicBezTo>
                    <a:cubicBezTo>
                      <a:pt x="1" y="587"/>
                      <a:pt x="400" y="1147"/>
                      <a:pt x="853" y="1387"/>
                    </a:cubicBezTo>
                    <a:cubicBezTo>
                      <a:pt x="1139" y="1544"/>
                      <a:pt x="1569" y="1655"/>
                      <a:pt x="1980" y="1655"/>
                    </a:cubicBezTo>
                    <a:cubicBezTo>
                      <a:pt x="2338" y="1655"/>
                      <a:pt x="2682" y="1571"/>
                      <a:pt x="2905" y="1360"/>
                    </a:cubicBezTo>
                    <a:cubicBezTo>
                      <a:pt x="3385" y="907"/>
                      <a:pt x="3092" y="428"/>
                      <a:pt x="2532" y="214"/>
                    </a:cubicBezTo>
                    <a:cubicBezTo>
                      <a:pt x="2182" y="74"/>
                      <a:pt x="1767" y="1"/>
                      <a:pt x="1393" y="1"/>
                    </a:cubicBezTo>
                    <a:close/>
                  </a:path>
                </a:pathLst>
              </a:custGeom>
              <a:solidFill>
                <a:srgbClr val="EDB9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3833;p78"/>
              <p:cNvSpPr/>
              <p:nvPr/>
            </p:nvSpPr>
            <p:spPr>
              <a:xfrm rot="-1061648">
                <a:off x="2095549" y="3564153"/>
                <a:ext cx="75027" cy="26531"/>
              </a:xfrm>
              <a:custGeom>
                <a:avLst/>
                <a:gdLst/>
                <a:ahLst/>
                <a:cxnLst/>
                <a:rect l="l" t="t" r="r" b="b"/>
                <a:pathLst>
                  <a:path w="3971" h="1404" extrusionOk="0">
                    <a:moveTo>
                      <a:pt x="2025" y="0"/>
                    </a:moveTo>
                    <a:cubicBezTo>
                      <a:pt x="1359" y="80"/>
                      <a:pt x="0" y="533"/>
                      <a:pt x="1146" y="1200"/>
                    </a:cubicBezTo>
                    <a:cubicBezTo>
                      <a:pt x="1432" y="1337"/>
                      <a:pt x="1742" y="1404"/>
                      <a:pt x="2053" y="1404"/>
                    </a:cubicBezTo>
                    <a:cubicBezTo>
                      <a:pt x="2408" y="1404"/>
                      <a:pt x="2765" y="1317"/>
                      <a:pt x="3091" y="1146"/>
                    </a:cubicBezTo>
                    <a:cubicBezTo>
                      <a:pt x="3970" y="480"/>
                      <a:pt x="2851" y="0"/>
                      <a:pt x="2158" y="0"/>
                    </a:cubicBezTo>
                    <a:close/>
                  </a:path>
                </a:pathLst>
              </a:custGeom>
              <a:solidFill>
                <a:srgbClr val="EDB9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Google Shape;3834;p78"/>
              <p:cNvSpPr/>
              <p:nvPr/>
            </p:nvSpPr>
            <p:spPr>
              <a:xfrm>
                <a:off x="2440917" y="2931288"/>
                <a:ext cx="36351" cy="19322"/>
              </a:xfrm>
              <a:custGeom>
                <a:avLst/>
                <a:gdLst/>
                <a:ahLst/>
                <a:cxnLst/>
                <a:rect l="l" t="t" r="r" b="b"/>
                <a:pathLst>
                  <a:path w="2559" h="1360" extrusionOk="0">
                    <a:moveTo>
                      <a:pt x="453" y="0"/>
                    </a:moveTo>
                    <a:cubicBezTo>
                      <a:pt x="347" y="27"/>
                      <a:pt x="240" y="53"/>
                      <a:pt x="134" y="80"/>
                    </a:cubicBezTo>
                    <a:lnTo>
                      <a:pt x="0" y="133"/>
                    </a:lnTo>
                    <a:lnTo>
                      <a:pt x="160" y="160"/>
                    </a:lnTo>
                    <a:cubicBezTo>
                      <a:pt x="267" y="160"/>
                      <a:pt x="373" y="160"/>
                      <a:pt x="480" y="187"/>
                    </a:cubicBezTo>
                    <a:cubicBezTo>
                      <a:pt x="560" y="213"/>
                      <a:pt x="613" y="240"/>
                      <a:pt x="693" y="240"/>
                    </a:cubicBezTo>
                    <a:cubicBezTo>
                      <a:pt x="773" y="240"/>
                      <a:pt x="853" y="267"/>
                      <a:pt x="933" y="293"/>
                    </a:cubicBezTo>
                    <a:cubicBezTo>
                      <a:pt x="1093" y="347"/>
                      <a:pt x="1253" y="426"/>
                      <a:pt x="1386" y="506"/>
                    </a:cubicBezTo>
                    <a:lnTo>
                      <a:pt x="1599" y="640"/>
                    </a:lnTo>
                    <a:cubicBezTo>
                      <a:pt x="1679" y="693"/>
                      <a:pt x="1759" y="720"/>
                      <a:pt x="1812" y="773"/>
                    </a:cubicBezTo>
                    <a:cubicBezTo>
                      <a:pt x="1892" y="826"/>
                      <a:pt x="1972" y="879"/>
                      <a:pt x="2025" y="933"/>
                    </a:cubicBezTo>
                    <a:cubicBezTo>
                      <a:pt x="2079" y="986"/>
                      <a:pt x="2132" y="1013"/>
                      <a:pt x="2185" y="1066"/>
                    </a:cubicBezTo>
                    <a:cubicBezTo>
                      <a:pt x="2319" y="1146"/>
                      <a:pt x="2398" y="1226"/>
                      <a:pt x="2452" y="1279"/>
                    </a:cubicBezTo>
                    <a:lnTo>
                      <a:pt x="2558" y="1359"/>
                    </a:lnTo>
                    <a:cubicBezTo>
                      <a:pt x="2558" y="1359"/>
                      <a:pt x="2532" y="1306"/>
                      <a:pt x="2505" y="1252"/>
                    </a:cubicBezTo>
                    <a:cubicBezTo>
                      <a:pt x="2452" y="1119"/>
                      <a:pt x="2398" y="1039"/>
                      <a:pt x="2345" y="933"/>
                    </a:cubicBezTo>
                    <a:cubicBezTo>
                      <a:pt x="2292" y="879"/>
                      <a:pt x="2239" y="800"/>
                      <a:pt x="2185" y="746"/>
                    </a:cubicBezTo>
                    <a:cubicBezTo>
                      <a:pt x="2132" y="666"/>
                      <a:pt x="2079" y="613"/>
                      <a:pt x="1999" y="560"/>
                    </a:cubicBezTo>
                    <a:cubicBezTo>
                      <a:pt x="1945" y="480"/>
                      <a:pt x="1866" y="426"/>
                      <a:pt x="1786" y="373"/>
                    </a:cubicBezTo>
                    <a:lnTo>
                      <a:pt x="1546" y="213"/>
                    </a:lnTo>
                    <a:cubicBezTo>
                      <a:pt x="1439" y="187"/>
                      <a:pt x="1333" y="133"/>
                      <a:pt x="1253" y="107"/>
                    </a:cubicBezTo>
                    <a:cubicBezTo>
                      <a:pt x="1173" y="80"/>
                      <a:pt x="1066" y="53"/>
                      <a:pt x="986" y="27"/>
                    </a:cubicBezTo>
                    <a:cubicBezTo>
                      <a:pt x="880" y="0"/>
                      <a:pt x="800" y="0"/>
                      <a:pt x="720" y="0"/>
                    </a:cubicBez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Google Shape;3835;p78"/>
              <p:cNvSpPr/>
              <p:nvPr/>
            </p:nvSpPr>
            <p:spPr>
              <a:xfrm>
                <a:off x="2831098" y="2938593"/>
                <a:ext cx="22727" cy="18775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673" extrusionOk="0">
                    <a:moveTo>
                      <a:pt x="1736" y="1"/>
                    </a:moveTo>
                    <a:cubicBezTo>
                      <a:pt x="1679" y="1"/>
                      <a:pt x="1626" y="7"/>
                      <a:pt x="1572" y="21"/>
                    </a:cubicBezTo>
                    <a:lnTo>
                      <a:pt x="1359" y="47"/>
                    </a:lnTo>
                    <a:cubicBezTo>
                      <a:pt x="1279" y="47"/>
                      <a:pt x="1199" y="74"/>
                      <a:pt x="1119" y="127"/>
                    </a:cubicBezTo>
                    <a:cubicBezTo>
                      <a:pt x="1039" y="127"/>
                      <a:pt x="933" y="180"/>
                      <a:pt x="880" y="234"/>
                    </a:cubicBezTo>
                    <a:lnTo>
                      <a:pt x="640" y="367"/>
                    </a:lnTo>
                    <a:lnTo>
                      <a:pt x="427" y="580"/>
                    </a:lnTo>
                    <a:cubicBezTo>
                      <a:pt x="373" y="633"/>
                      <a:pt x="293" y="713"/>
                      <a:pt x="267" y="793"/>
                    </a:cubicBezTo>
                    <a:cubicBezTo>
                      <a:pt x="213" y="847"/>
                      <a:pt x="160" y="926"/>
                      <a:pt x="133" y="1006"/>
                    </a:cubicBezTo>
                    <a:cubicBezTo>
                      <a:pt x="107" y="1086"/>
                      <a:pt x="80" y="1140"/>
                      <a:pt x="54" y="1220"/>
                    </a:cubicBezTo>
                    <a:cubicBezTo>
                      <a:pt x="0" y="1326"/>
                      <a:pt x="0" y="1433"/>
                      <a:pt x="0" y="1539"/>
                    </a:cubicBezTo>
                    <a:lnTo>
                      <a:pt x="0" y="1673"/>
                    </a:lnTo>
                    <a:cubicBezTo>
                      <a:pt x="0" y="1673"/>
                      <a:pt x="27" y="1619"/>
                      <a:pt x="54" y="1539"/>
                    </a:cubicBezTo>
                    <a:cubicBezTo>
                      <a:pt x="107" y="1486"/>
                      <a:pt x="187" y="1326"/>
                      <a:pt x="240" y="1273"/>
                    </a:cubicBezTo>
                    <a:cubicBezTo>
                      <a:pt x="267" y="1220"/>
                      <a:pt x="320" y="1166"/>
                      <a:pt x="347" y="1113"/>
                    </a:cubicBezTo>
                    <a:cubicBezTo>
                      <a:pt x="400" y="1060"/>
                      <a:pt x="453" y="1006"/>
                      <a:pt x="507" y="953"/>
                    </a:cubicBezTo>
                    <a:cubicBezTo>
                      <a:pt x="613" y="847"/>
                      <a:pt x="720" y="713"/>
                      <a:pt x="826" y="633"/>
                    </a:cubicBezTo>
                    <a:lnTo>
                      <a:pt x="1039" y="500"/>
                    </a:lnTo>
                    <a:cubicBezTo>
                      <a:pt x="1093" y="447"/>
                      <a:pt x="1173" y="394"/>
                      <a:pt x="1226" y="367"/>
                    </a:cubicBezTo>
                    <a:cubicBezTo>
                      <a:pt x="1306" y="340"/>
                      <a:pt x="1359" y="287"/>
                      <a:pt x="1439" y="260"/>
                    </a:cubicBezTo>
                    <a:cubicBezTo>
                      <a:pt x="1492" y="234"/>
                      <a:pt x="1572" y="207"/>
                      <a:pt x="1626" y="180"/>
                    </a:cubicBezTo>
                    <a:cubicBezTo>
                      <a:pt x="1732" y="127"/>
                      <a:pt x="1839" y="100"/>
                      <a:pt x="1919" y="74"/>
                    </a:cubicBezTo>
                    <a:lnTo>
                      <a:pt x="2025" y="21"/>
                    </a:lnTo>
                    <a:lnTo>
                      <a:pt x="1919" y="21"/>
                    </a:lnTo>
                    <a:cubicBezTo>
                      <a:pt x="1852" y="7"/>
                      <a:pt x="1792" y="1"/>
                      <a:pt x="1736" y="1"/>
                    </a:cubicBez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Google Shape;3836;p78"/>
              <p:cNvSpPr/>
              <p:nvPr/>
            </p:nvSpPr>
            <p:spPr>
              <a:xfrm>
                <a:off x="2655150" y="2949544"/>
                <a:ext cx="22728" cy="54161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3812" extrusionOk="0">
                    <a:moveTo>
                      <a:pt x="560" y="1"/>
                    </a:moveTo>
                    <a:cubicBezTo>
                      <a:pt x="560" y="1"/>
                      <a:pt x="507" y="81"/>
                      <a:pt x="427" y="187"/>
                    </a:cubicBezTo>
                    <a:cubicBezTo>
                      <a:pt x="321" y="347"/>
                      <a:pt x="241" y="507"/>
                      <a:pt x="161" y="694"/>
                    </a:cubicBezTo>
                    <a:cubicBezTo>
                      <a:pt x="54" y="960"/>
                      <a:pt x="1" y="1226"/>
                      <a:pt x="1" y="1493"/>
                    </a:cubicBezTo>
                    <a:cubicBezTo>
                      <a:pt x="1" y="1679"/>
                      <a:pt x="28" y="1839"/>
                      <a:pt x="81" y="1999"/>
                    </a:cubicBezTo>
                    <a:cubicBezTo>
                      <a:pt x="134" y="2159"/>
                      <a:pt x="241" y="2319"/>
                      <a:pt x="374" y="2426"/>
                    </a:cubicBezTo>
                    <a:cubicBezTo>
                      <a:pt x="401" y="2452"/>
                      <a:pt x="454" y="2479"/>
                      <a:pt x="481" y="2505"/>
                    </a:cubicBezTo>
                    <a:lnTo>
                      <a:pt x="534" y="2559"/>
                    </a:lnTo>
                    <a:lnTo>
                      <a:pt x="614" y="2559"/>
                    </a:lnTo>
                    <a:cubicBezTo>
                      <a:pt x="694" y="2585"/>
                      <a:pt x="800" y="2585"/>
                      <a:pt x="880" y="2585"/>
                    </a:cubicBezTo>
                    <a:cubicBezTo>
                      <a:pt x="1067" y="2612"/>
                      <a:pt x="1173" y="2639"/>
                      <a:pt x="1227" y="2665"/>
                    </a:cubicBezTo>
                    <a:cubicBezTo>
                      <a:pt x="1253" y="2692"/>
                      <a:pt x="1280" y="2745"/>
                      <a:pt x="1307" y="2799"/>
                    </a:cubicBezTo>
                    <a:cubicBezTo>
                      <a:pt x="1333" y="2825"/>
                      <a:pt x="1333" y="2905"/>
                      <a:pt x="1360" y="2958"/>
                    </a:cubicBezTo>
                    <a:cubicBezTo>
                      <a:pt x="1333" y="3038"/>
                      <a:pt x="1333" y="3145"/>
                      <a:pt x="1280" y="3225"/>
                    </a:cubicBezTo>
                    <a:cubicBezTo>
                      <a:pt x="1227" y="3331"/>
                      <a:pt x="1173" y="3411"/>
                      <a:pt x="1120" y="3491"/>
                    </a:cubicBezTo>
                    <a:cubicBezTo>
                      <a:pt x="1067" y="3545"/>
                      <a:pt x="1013" y="3598"/>
                      <a:pt x="960" y="3651"/>
                    </a:cubicBezTo>
                    <a:cubicBezTo>
                      <a:pt x="854" y="3758"/>
                      <a:pt x="800" y="3811"/>
                      <a:pt x="800" y="3811"/>
                    </a:cubicBezTo>
                    <a:cubicBezTo>
                      <a:pt x="854" y="3784"/>
                      <a:pt x="934" y="3731"/>
                      <a:pt x="987" y="3705"/>
                    </a:cubicBezTo>
                    <a:cubicBezTo>
                      <a:pt x="1067" y="3678"/>
                      <a:pt x="1147" y="3625"/>
                      <a:pt x="1200" y="3571"/>
                    </a:cubicBezTo>
                    <a:cubicBezTo>
                      <a:pt x="1280" y="3491"/>
                      <a:pt x="1360" y="3411"/>
                      <a:pt x="1440" y="3331"/>
                    </a:cubicBezTo>
                    <a:cubicBezTo>
                      <a:pt x="1466" y="3278"/>
                      <a:pt x="1520" y="3225"/>
                      <a:pt x="1546" y="3172"/>
                    </a:cubicBezTo>
                    <a:cubicBezTo>
                      <a:pt x="1573" y="3092"/>
                      <a:pt x="1600" y="3012"/>
                      <a:pt x="1600" y="2932"/>
                    </a:cubicBezTo>
                    <a:cubicBezTo>
                      <a:pt x="1600" y="2852"/>
                      <a:pt x="1600" y="2772"/>
                      <a:pt x="1573" y="2692"/>
                    </a:cubicBezTo>
                    <a:cubicBezTo>
                      <a:pt x="1546" y="2585"/>
                      <a:pt x="1493" y="2505"/>
                      <a:pt x="1413" y="2452"/>
                    </a:cubicBezTo>
                    <a:cubicBezTo>
                      <a:pt x="1280" y="2319"/>
                      <a:pt x="1093" y="2266"/>
                      <a:pt x="907" y="2266"/>
                    </a:cubicBezTo>
                    <a:lnTo>
                      <a:pt x="747" y="2266"/>
                    </a:lnTo>
                    <a:lnTo>
                      <a:pt x="694" y="2212"/>
                    </a:lnTo>
                    <a:lnTo>
                      <a:pt x="614" y="2159"/>
                    </a:lnTo>
                    <a:cubicBezTo>
                      <a:pt x="427" y="1999"/>
                      <a:pt x="321" y="1759"/>
                      <a:pt x="321" y="1493"/>
                    </a:cubicBezTo>
                    <a:cubicBezTo>
                      <a:pt x="294" y="1253"/>
                      <a:pt x="321" y="987"/>
                      <a:pt x="374" y="747"/>
                    </a:cubicBezTo>
                    <a:cubicBezTo>
                      <a:pt x="427" y="534"/>
                      <a:pt x="481" y="347"/>
                      <a:pt x="507" y="214"/>
                    </a:cubicBezTo>
                    <a:lnTo>
                      <a:pt x="560" y="1"/>
                    </a:ln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3837;p78"/>
              <p:cNvSpPr/>
              <p:nvPr/>
            </p:nvSpPr>
            <p:spPr>
              <a:xfrm>
                <a:off x="2557871" y="2851705"/>
                <a:ext cx="30299" cy="13810"/>
              </a:xfrm>
              <a:custGeom>
                <a:avLst/>
                <a:gdLst/>
                <a:ahLst/>
                <a:cxnLst/>
                <a:rect l="l" t="t" r="r" b="b"/>
                <a:pathLst>
                  <a:path w="2133" h="972" extrusionOk="0">
                    <a:moveTo>
                      <a:pt x="1646" y="0"/>
                    </a:moveTo>
                    <a:cubicBezTo>
                      <a:pt x="1079" y="0"/>
                      <a:pt x="275" y="307"/>
                      <a:pt x="1" y="971"/>
                    </a:cubicBezTo>
                    <a:lnTo>
                      <a:pt x="2133" y="119"/>
                    </a:lnTo>
                    <a:cubicBezTo>
                      <a:pt x="2026" y="41"/>
                      <a:pt x="1852" y="0"/>
                      <a:pt x="1646" y="0"/>
                    </a:cubicBezTo>
                    <a:close/>
                  </a:path>
                </a:pathLst>
              </a:custGeom>
              <a:solidFill>
                <a:srgbClr val="7641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0" name="Google Shape;3838;p78"/>
              <p:cNvSpPr/>
              <p:nvPr/>
            </p:nvSpPr>
            <p:spPr>
              <a:xfrm>
                <a:off x="2721020" y="2861580"/>
                <a:ext cx="26507" cy="17178"/>
              </a:xfrm>
              <a:custGeom>
                <a:avLst/>
                <a:gdLst/>
                <a:ahLst/>
                <a:cxnLst/>
                <a:rect l="l" t="t" r="r" b="b"/>
                <a:pathLst>
                  <a:path w="1866" h="1209" extrusionOk="0">
                    <a:moveTo>
                      <a:pt x="371" y="1"/>
                    </a:moveTo>
                    <a:cubicBezTo>
                      <a:pt x="246" y="1"/>
                      <a:pt x="121" y="20"/>
                      <a:pt x="0" y="63"/>
                    </a:cubicBezTo>
                    <a:lnTo>
                      <a:pt x="1865" y="1209"/>
                    </a:lnTo>
                    <a:cubicBezTo>
                      <a:pt x="1843" y="663"/>
                      <a:pt x="1102" y="1"/>
                      <a:pt x="371" y="1"/>
                    </a:cubicBezTo>
                    <a:close/>
                  </a:path>
                </a:pathLst>
              </a:custGeom>
              <a:solidFill>
                <a:srgbClr val="7641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1" name="Google Shape;3839;p78"/>
              <p:cNvSpPr/>
              <p:nvPr/>
            </p:nvSpPr>
            <p:spPr>
              <a:xfrm>
                <a:off x="2572644" y="2923784"/>
                <a:ext cx="19319" cy="18613"/>
              </a:xfrm>
              <a:custGeom>
                <a:avLst/>
                <a:gdLst/>
                <a:ahLst/>
                <a:cxnLst/>
                <a:rect l="l" t="t" r="r" b="b"/>
                <a:pathLst>
                  <a:path w="1360" h="1310" extrusionOk="0">
                    <a:moveTo>
                      <a:pt x="687" y="0"/>
                    </a:moveTo>
                    <a:cubicBezTo>
                      <a:pt x="671" y="0"/>
                      <a:pt x="655" y="1"/>
                      <a:pt x="640" y="2"/>
                    </a:cubicBezTo>
                    <a:cubicBezTo>
                      <a:pt x="267" y="2"/>
                      <a:pt x="0" y="322"/>
                      <a:pt x="0" y="668"/>
                    </a:cubicBezTo>
                    <a:cubicBezTo>
                      <a:pt x="26" y="1025"/>
                      <a:pt x="296" y="1309"/>
                      <a:pt x="646" y="1309"/>
                    </a:cubicBezTo>
                    <a:cubicBezTo>
                      <a:pt x="661" y="1309"/>
                      <a:pt x="677" y="1309"/>
                      <a:pt x="693" y="1307"/>
                    </a:cubicBezTo>
                    <a:cubicBezTo>
                      <a:pt x="1066" y="1307"/>
                      <a:pt x="1359" y="988"/>
                      <a:pt x="1332" y="615"/>
                    </a:cubicBezTo>
                    <a:cubicBezTo>
                      <a:pt x="1307" y="283"/>
                      <a:pt x="1037" y="0"/>
                      <a:pt x="68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3840;p78"/>
              <p:cNvSpPr/>
              <p:nvPr/>
            </p:nvSpPr>
            <p:spPr>
              <a:xfrm>
                <a:off x="2590813" y="3007855"/>
                <a:ext cx="104095" cy="32565"/>
              </a:xfrm>
              <a:custGeom>
                <a:avLst/>
                <a:gdLst/>
                <a:ahLst/>
                <a:cxnLst/>
                <a:rect l="l" t="t" r="r" b="b"/>
                <a:pathLst>
                  <a:path w="7328" h="2292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53" y="133"/>
                      <a:pt x="133" y="347"/>
                    </a:cubicBezTo>
                    <a:cubicBezTo>
                      <a:pt x="213" y="453"/>
                      <a:pt x="293" y="560"/>
                      <a:pt x="373" y="666"/>
                    </a:cubicBezTo>
                    <a:cubicBezTo>
                      <a:pt x="426" y="720"/>
                      <a:pt x="480" y="800"/>
                      <a:pt x="533" y="880"/>
                    </a:cubicBezTo>
                    <a:lnTo>
                      <a:pt x="746" y="1066"/>
                    </a:lnTo>
                    <a:cubicBezTo>
                      <a:pt x="906" y="1226"/>
                      <a:pt x="1066" y="1359"/>
                      <a:pt x="1252" y="1466"/>
                    </a:cubicBezTo>
                    <a:cubicBezTo>
                      <a:pt x="1439" y="1626"/>
                      <a:pt x="1652" y="1732"/>
                      <a:pt x="1892" y="1839"/>
                    </a:cubicBezTo>
                    <a:lnTo>
                      <a:pt x="2238" y="1972"/>
                    </a:lnTo>
                    <a:cubicBezTo>
                      <a:pt x="2372" y="2025"/>
                      <a:pt x="2478" y="2052"/>
                      <a:pt x="2611" y="2105"/>
                    </a:cubicBezTo>
                    <a:cubicBezTo>
                      <a:pt x="2878" y="2159"/>
                      <a:pt x="3118" y="2212"/>
                      <a:pt x="3384" y="2265"/>
                    </a:cubicBezTo>
                    <a:cubicBezTo>
                      <a:pt x="3651" y="2292"/>
                      <a:pt x="3917" y="2292"/>
                      <a:pt x="4184" y="2292"/>
                    </a:cubicBezTo>
                    <a:cubicBezTo>
                      <a:pt x="4450" y="2292"/>
                      <a:pt x="4716" y="2265"/>
                      <a:pt x="4956" y="2238"/>
                    </a:cubicBezTo>
                    <a:cubicBezTo>
                      <a:pt x="5196" y="2185"/>
                      <a:pt x="5436" y="2132"/>
                      <a:pt x="5676" y="2052"/>
                    </a:cubicBezTo>
                    <a:cubicBezTo>
                      <a:pt x="5862" y="1999"/>
                      <a:pt x="6075" y="1892"/>
                      <a:pt x="6262" y="1812"/>
                    </a:cubicBezTo>
                    <a:lnTo>
                      <a:pt x="6528" y="1679"/>
                    </a:lnTo>
                    <a:lnTo>
                      <a:pt x="6742" y="1519"/>
                    </a:lnTo>
                    <a:cubicBezTo>
                      <a:pt x="6848" y="1439"/>
                      <a:pt x="6955" y="1359"/>
                      <a:pt x="7061" y="1253"/>
                    </a:cubicBezTo>
                    <a:cubicBezTo>
                      <a:pt x="7248" y="1093"/>
                      <a:pt x="7328" y="1013"/>
                      <a:pt x="7328" y="1013"/>
                    </a:cubicBezTo>
                    <a:lnTo>
                      <a:pt x="7328" y="1013"/>
                    </a:lnTo>
                    <a:cubicBezTo>
                      <a:pt x="7328" y="1013"/>
                      <a:pt x="7221" y="1093"/>
                      <a:pt x="7035" y="1226"/>
                    </a:cubicBezTo>
                    <a:cubicBezTo>
                      <a:pt x="6928" y="1306"/>
                      <a:pt x="6795" y="1359"/>
                      <a:pt x="6688" y="1412"/>
                    </a:cubicBezTo>
                    <a:lnTo>
                      <a:pt x="6448" y="1519"/>
                    </a:lnTo>
                    <a:lnTo>
                      <a:pt x="6209" y="1626"/>
                    </a:lnTo>
                    <a:cubicBezTo>
                      <a:pt x="5995" y="1706"/>
                      <a:pt x="5809" y="1759"/>
                      <a:pt x="5596" y="1812"/>
                    </a:cubicBezTo>
                    <a:cubicBezTo>
                      <a:pt x="5409" y="1865"/>
                      <a:pt x="5169" y="1892"/>
                      <a:pt x="4930" y="1945"/>
                    </a:cubicBezTo>
                    <a:cubicBezTo>
                      <a:pt x="4690" y="1972"/>
                      <a:pt x="4450" y="1972"/>
                      <a:pt x="4210" y="1972"/>
                    </a:cubicBezTo>
                    <a:cubicBezTo>
                      <a:pt x="3944" y="1972"/>
                      <a:pt x="3704" y="1945"/>
                      <a:pt x="3464" y="1919"/>
                    </a:cubicBezTo>
                    <a:cubicBezTo>
                      <a:pt x="3198" y="1892"/>
                      <a:pt x="2958" y="1839"/>
                      <a:pt x="2718" y="1785"/>
                    </a:cubicBezTo>
                    <a:cubicBezTo>
                      <a:pt x="2585" y="1732"/>
                      <a:pt x="2478" y="1706"/>
                      <a:pt x="2345" y="1679"/>
                    </a:cubicBezTo>
                    <a:lnTo>
                      <a:pt x="2025" y="1546"/>
                    </a:lnTo>
                    <a:cubicBezTo>
                      <a:pt x="1892" y="1519"/>
                      <a:pt x="1785" y="1466"/>
                      <a:pt x="1679" y="1412"/>
                    </a:cubicBezTo>
                    <a:cubicBezTo>
                      <a:pt x="1572" y="1386"/>
                      <a:pt x="1492" y="1332"/>
                      <a:pt x="1386" y="1279"/>
                    </a:cubicBezTo>
                    <a:cubicBezTo>
                      <a:pt x="1199" y="1173"/>
                      <a:pt x="1039" y="1066"/>
                      <a:pt x="879" y="933"/>
                    </a:cubicBezTo>
                    <a:lnTo>
                      <a:pt x="666" y="773"/>
                    </a:lnTo>
                    <a:cubicBezTo>
                      <a:pt x="586" y="720"/>
                      <a:pt x="533" y="640"/>
                      <a:pt x="480" y="586"/>
                    </a:cubicBezTo>
                    <a:cubicBezTo>
                      <a:pt x="373" y="506"/>
                      <a:pt x="293" y="400"/>
                      <a:pt x="213" y="293"/>
                    </a:cubicBezTo>
                    <a:cubicBezTo>
                      <a:pt x="80" y="10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3841;p78"/>
              <p:cNvSpPr/>
              <p:nvPr/>
            </p:nvSpPr>
            <p:spPr>
              <a:xfrm>
                <a:off x="2515417" y="2971666"/>
                <a:ext cx="48084" cy="23513"/>
              </a:xfrm>
              <a:custGeom>
                <a:avLst/>
                <a:gdLst/>
                <a:ahLst/>
                <a:cxnLst/>
                <a:rect l="l" t="t" r="r" b="b"/>
                <a:pathLst>
                  <a:path w="3385" h="1655" extrusionOk="0">
                    <a:moveTo>
                      <a:pt x="1393" y="1"/>
                    </a:moveTo>
                    <a:cubicBezTo>
                      <a:pt x="1054" y="1"/>
                      <a:pt x="750" y="61"/>
                      <a:pt x="560" y="188"/>
                    </a:cubicBezTo>
                    <a:cubicBezTo>
                      <a:pt x="1" y="587"/>
                      <a:pt x="400" y="1147"/>
                      <a:pt x="853" y="1387"/>
                    </a:cubicBezTo>
                    <a:cubicBezTo>
                      <a:pt x="1139" y="1544"/>
                      <a:pt x="1569" y="1655"/>
                      <a:pt x="1980" y="1655"/>
                    </a:cubicBezTo>
                    <a:cubicBezTo>
                      <a:pt x="2338" y="1655"/>
                      <a:pt x="2682" y="1571"/>
                      <a:pt x="2905" y="1360"/>
                    </a:cubicBezTo>
                    <a:cubicBezTo>
                      <a:pt x="3385" y="907"/>
                      <a:pt x="3092" y="428"/>
                      <a:pt x="2532" y="214"/>
                    </a:cubicBezTo>
                    <a:cubicBezTo>
                      <a:pt x="2182" y="74"/>
                      <a:pt x="1767" y="1"/>
                      <a:pt x="1393" y="1"/>
                    </a:cubicBezTo>
                    <a:close/>
                  </a:path>
                </a:pathLst>
              </a:custGeom>
              <a:solidFill>
                <a:srgbClr val="EDB9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4" name="Google Shape;3842;p78"/>
              <p:cNvSpPr/>
              <p:nvPr/>
            </p:nvSpPr>
            <p:spPr>
              <a:xfrm>
                <a:off x="2724430" y="2978700"/>
                <a:ext cx="56408" cy="19948"/>
              </a:xfrm>
              <a:custGeom>
                <a:avLst/>
                <a:gdLst/>
                <a:ahLst/>
                <a:cxnLst/>
                <a:rect l="l" t="t" r="r" b="b"/>
                <a:pathLst>
                  <a:path w="3971" h="1404" extrusionOk="0">
                    <a:moveTo>
                      <a:pt x="2025" y="0"/>
                    </a:moveTo>
                    <a:cubicBezTo>
                      <a:pt x="1359" y="80"/>
                      <a:pt x="0" y="533"/>
                      <a:pt x="1146" y="1200"/>
                    </a:cubicBezTo>
                    <a:cubicBezTo>
                      <a:pt x="1432" y="1337"/>
                      <a:pt x="1742" y="1404"/>
                      <a:pt x="2053" y="1404"/>
                    </a:cubicBezTo>
                    <a:cubicBezTo>
                      <a:pt x="2408" y="1404"/>
                      <a:pt x="2765" y="1317"/>
                      <a:pt x="3091" y="1146"/>
                    </a:cubicBezTo>
                    <a:cubicBezTo>
                      <a:pt x="3970" y="480"/>
                      <a:pt x="2851" y="0"/>
                      <a:pt x="2158" y="0"/>
                    </a:cubicBezTo>
                    <a:close/>
                  </a:path>
                </a:pathLst>
              </a:custGeom>
              <a:solidFill>
                <a:srgbClr val="EDB9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5" name="Google Shape;3843;p78"/>
              <p:cNvSpPr/>
              <p:nvPr/>
            </p:nvSpPr>
            <p:spPr>
              <a:xfrm>
                <a:off x="2697372" y="2925554"/>
                <a:ext cx="19319" cy="18613"/>
              </a:xfrm>
              <a:custGeom>
                <a:avLst/>
                <a:gdLst/>
                <a:ahLst/>
                <a:cxnLst/>
                <a:rect l="l" t="t" r="r" b="b"/>
                <a:pathLst>
                  <a:path w="1360" h="1310" extrusionOk="0">
                    <a:moveTo>
                      <a:pt x="687" y="0"/>
                    </a:moveTo>
                    <a:cubicBezTo>
                      <a:pt x="671" y="0"/>
                      <a:pt x="655" y="1"/>
                      <a:pt x="640" y="2"/>
                    </a:cubicBezTo>
                    <a:cubicBezTo>
                      <a:pt x="267" y="2"/>
                      <a:pt x="0" y="322"/>
                      <a:pt x="0" y="668"/>
                    </a:cubicBezTo>
                    <a:cubicBezTo>
                      <a:pt x="26" y="1025"/>
                      <a:pt x="296" y="1309"/>
                      <a:pt x="646" y="1309"/>
                    </a:cubicBezTo>
                    <a:cubicBezTo>
                      <a:pt x="661" y="1309"/>
                      <a:pt x="677" y="1309"/>
                      <a:pt x="693" y="1307"/>
                    </a:cubicBezTo>
                    <a:cubicBezTo>
                      <a:pt x="1066" y="1307"/>
                      <a:pt x="1359" y="988"/>
                      <a:pt x="1332" y="615"/>
                    </a:cubicBezTo>
                    <a:cubicBezTo>
                      <a:pt x="1307" y="283"/>
                      <a:pt x="1037" y="0"/>
                      <a:pt x="68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46" name="Google Shape;3844;p78"/>
              <p:cNvGrpSpPr/>
              <p:nvPr/>
            </p:nvGrpSpPr>
            <p:grpSpPr>
              <a:xfrm rot="544349">
                <a:off x="3241243" y="2962658"/>
                <a:ext cx="410746" cy="270757"/>
                <a:chOff x="3299177" y="1867368"/>
                <a:chExt cx="849974" cy="560175"/>
              </a:xfrm>
            </p:grpSpPr>
            <p:sp>
              <p:nvSpPr>
                <p:cNvPr id="154" name="Google Shape;3845;p78"/>
                <p:cNvSpPr/>
                <p:nvPr/>
              </p:nvSpPr>
              <p:spPr>
                <a:xfrm>
                  <a:off x="4073741" y="2222319"/>
                  <a:ext cx="75409" cy="662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2" h="1733" extrusionOk="0">
                      <a:moveTo>
                        <a:pt x="1492" y="1"/>
                      </a:moveTo>
                      <a:lnTo>
                        <a:pt x="1279" y="54"/>
                      </a:lnTo>
                      <a:cubicBezTo>
                        <a:pt x="1199" y="81"/>
                        <a:pt x="1119" y="108"/>
                        <a:pt x="1039" y="134"/>
                      </a:cubicBezTo>
                      <a:cubicBezTo>
                        <a:pt x="959" y="161"/>
                        <a:pt x="879" y="188"/>
                        <a:pt x="800" y="241"/>
                      </a:cubicBezTo>
                      <a:lnTo>
                        <a:pt x="586" y="401"/>
                      </a:lnTo>
                      <a:lnTo>
                        <a:pt x="373" y="614"/>
                      </a:lnTo>
                      <a:cubicBezTo>
                        <a:pt x="320" y="694"/>
                        <a:pt x="267" y="747"/>
                        <a:pt x="240" y="827"/>
                      </a:cubicBezTo>
                      <a:cubicBezTo>
                        <a:pt x="187" y="907"/>
                        <a:pt x="133" y="987"/>
                        <a:pt x="107" y="1067"/>
                      </a:cubicBezTo>
                      <a:cubicBezTo>
                        <a:pt x="80" y="1147"/>
                        <a:pt x="53" y="1227"/>
                        <a:pt x="53" y="1280"/>
                      </a:cubicBezTo>
                      <a:cubicBezTo>
                        <a:pt x="27" y="1387"/>
                        <a:pt x="0" y="1493"/>
                        <a:pt x="27" y="1626"/>
                      </a:cubicBezTo>
                      <a:lnTo>
                        <a:pt x="27" y="1733"/>
                      </a:lnTo>
                      <a:cubicBezTo>
                        <a:pt x="27" y="1733"/>
                        <a:pt x="53" y="1706"/>
                        <a:pt x="80" y="1600"/>
                      </a:cubicBezTo>
                      <a:cubicBezTo>
                        <a:pt x="133" y="1520"/>
                        <a:pt x="160" y="1413"/>
                        <a:pt x="240" y="1333"/>
                      </a:cubicBezTo>
                      <a:cubicBezTo>
                        <a:pt x="267" y="1280"/>
                        <a:pt x="293" y="1227"/>
                        <a:pt x="347" y="1147"/>
                      </a:cubicBezTo>
                      <a:cubicBezTo>
                        <a:pt x="373" y="1093"/>
                        <a:pt x="427" y="1040"/>
                        <a:pt x="453" y="987"/>
                      </a:cubicBezTo>
                      <a:cubicBezTo>
                        <a:pt x="506" y="934"/>
                        <a:pt x="560" y="854"/>
                        <a:pt x="613" y="800"/>
                      </a:cubicBezTo>
                      <a:lnTo>
                        <a:pt x="800" y="640"/>
                      </a:lnTo>
                      <a:cubicBezTo>
                        <a:pt x="906" y="561"/>
                        <a:pt x="1039" y="454"/>
                        <a:pt x="1173" y="374"/>
                      </a:cubicBezTo>
                      <a:cubicBezTo>
                        <a:pt x="1226" y="347"/>
                        <a:pt x="1306" y="294"/>
                        <a:pt x="1359" y="267"/>
                      </a:cubicBezTo>
                      <a:lnTo>
                        <a:pt x="1546" y="188"/>
                      </a:lnTo>
                      <a:cubicBezTo>
                        <a:pt x="1679" y="134"/>
                        <a:pt x="1759" y="108"/>
                        <a:pt x="1839" y="81"/>
                      </a:cubicBezTo>
                      <a:lnTo>
                        <a:pt x="1972" y="28"/>
                      </a:lnTo>
                      <a:lnTo>
                        <a:pt x="1839" y="1"/>
                      </a:lnTo>
                      <a:close/>
                    </a:path>
                  </a:pathLst>
                </a:custGeom>
                <a:solidFill>
                  <a:srgbClr val="8F5B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5" name="Google Shape;3846;p78"/>
                <p:cNvSpPr/>
                <p:nvPr/>
              </p:nvSpPr>
              <p:spPr>
                <a:xfrm>
                  <a:off x="3299177" y="2082095"/>
                  <a:ext cx="74415" cy="754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" h="1973" extrusionOk="0">
                      <a:moveTo>
                        <a:pt x="1" y="1"/>
                      </a:moveTo>
                      <a:lnTo>
                        <a:pt x="134" y="54"/>
                      </a:lnTo>
                      <a:lnTo>
                        <a:pt x="267" y="107"/>
                      </a:lnTo>
                      <a:cubicBezTo>
                        <a:pt x="321" y="134"/>
                        <a:pt x="374" y="161"/>
                        <a:pt x="427" y="214"/>
                      </a:cubicBezTo>
                      <a:cubicBezTo>
                        <a:pt x="480" y="241"/>
                        <a:pt x="534" y="294"/>
                        <a:pt x="587" y="320"/>
                      </a:cubicBezTo>
                      <a:cubicBezTo>
                        <a:pt x="640" y="374"/>
                        <a:pt x="720" y="400"/>
                        <a:pt x="747" y="454"/>
                      </a:cubicBezTo>
                      <a:cubicBezTo>
                        <a:pt x="827" y="507"/>
                        <a:pt x="880" y="560"/>
                        <a:pt x="933" y="640"/>
                      </a:cubicBezTo>
                      <a:lnTo>
                        <a:pt x="1093" y="827"/>
                      </a:lnTo>
                      <a:cubicBezTo>
                        <a:pt x="1200" y="960"/>
                        <a:pt x="1307" y="1093"/>
                        <a:pt x="1413" y="1226"/>
                      </a:cubicBezTo>
                      <a:cubicBezTo>
                        <a:pt x="1440" y="1306"/>
                        <a:pt x="1493" y="1360"/>
                        <a:pt x="1546" y="1413"/>
                      </a:cubicBezTo>
                      <a:cubicBezTo>
                        <a:pt x="1573" y="1493"/>
                        <a:pt x="1626" y="1546"/>
                        <a:pt x="1653" y="1599"/>
                      </a:cubicBezTo>
                      <a:cubicBezTo>
                        <a:pt x="1759" y="1733"/>
                        <a:pt x="1839" y="1839"/>
                        <a:pt x="1946" y="1972"/>
                      </a:cubicBezTo>
                      <a:cubicBezTo>
                        <a:pt x="1919" y="1813"/>
                        <a:pt x="1893" y="1653"/>
                        <a:pt x="1839" y="1520"/>
                      </a:cubicBezTo>
                      <a:cubicBezTo>
                        <a:pt x="1786" y="1360"/>
                        <a:pt x="1733" y="1226"/>
                        <a:pt x="1653" y="1093"/>
                      </a:cubicBezTo>
                      <a:cubicBezTo>
                        <a:pt x="1600" y="987"/>
                        <a:pt x="1573" y="907"/>
                        <a:pt x="1520" y="853"/>
                      </a:cubicBezTo>
                      <a:lnTo>
                        <a:pt x="1360" y="614"/>
                      </a:lnTo>
                      <a:cubicBezTo>
                        <a:pt x="1280" y="534"/>
                        <a:pt x="1227" y="480"/>
                        <a:pt x="1147" y="400"/>
                      </a:cubicBezTo>
                      <a:cubicBezTo>
                        <a:pt x="1093" y="347"/>
                        <a:pt x="1013" y="267"/>
                        <a:pt x="933" y="241"/>
                      </a:cubicBezTo>
                      <a:cubicBezTo>
                        <a:pt x="854" y="187"/>
                        <a:pt x="774" y="134"/>
                        <a:pt x="694" y="107"/>
                      </a:cubicBezTo>
                      <a:cubicBezTo>
                        <a:pt x="614" y="81"/>
                        <a:pt x="534" y="54"/>
                        <a:pt x="480" y="27"/>
                      </a:cubicBezTo>
                      <a:cubicBezTo>
                        <a:pt x="401" y="1"/>
                        <a:pt x="347" y="1"/>
                        <a:pt x="294" y="1"/>
                      </a:cubicBezTo>
                      <a:close/>
                    </a:path>
                  </a:pathLst>
                </a:custGeom>
                <a:solidFill>
                  <a:srgbClr val="8F5B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6" name="Google Shape;3847;p78"/>
                <p:cNvSpPr/>
                <p:nvPr/>
              </p:nvSpPr>
              <p:spPr>
                <a:xfrm>
                  <a:off x="3732733" y="2107169"/>
                  <a:ext cx="63211" cy="137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3" h="3592" extrusionOk="0">
                      <a:moveTo>
                        <a:pt x="373" y="1"/>
                      </a:moveTo>
                      <a:cubicBezTo>
                        <a:pt x="373" y="134"/>
                        <a:pt x="373" y="267"/>
                        <a:pt x="347" y="374"/>
                      </a:cubicBezTo>
                      <a:lnTo>
                        <a:pt x="214" y="773"/>
                      </a:lnTo>
                      <a:cubicBezTo>
                        <a:pt x="187" y="907"/>
                        <a:pt x="134" y="1067"/>
                        <a:pt x="107" y="1200"/>
                      </a:cubicBezTo>
                      <a:lnTo>
                        <a:pt x="80" y="1413"/>
                      </a:lnTo>
                      <a:lnTo>
                        <a:pt x="80" y="1653"/>
                      </a:lnTo>
                      <a:cubicBezTo>
                        <a:pt x="134" y="1733"/>
                        <a:pt x="160" y="1839"/>
                        <a:pt x="187" y="1919"/>
                      </a:cubicBezTo>
                      <a:cubicBezTo>
                        <a:pt x="240" y="1999"/>
                        <a:pt x="294" y="2079"/>
                        <a:pt x="400" y="2159"/>
                      </a:cubicBezTo>
                      <a:cubicBezTo>
                        <a:pt x="427" y="2186"/>
                        <a:pt x="480" y="2212"/>
                        <a:pt x="533" y="2239"/>
                      </a:cubicBezTo>
                      <a:cubicBezTo>
                        <a:pt x="587" y="2239"/>
                        <a:pt x="640" y="2266"/>
                        <a:pt x="693" y="2266"/>
                      </a:cubicBezTo>
                      <a:cubicBezTo>
                        <a:pt x="773" y="2292"/>
                        <a:pt x="853" y="2292"/>
                        <a:pt x="933" y="2292"/>
                      </a:cubicBezTo>
                      <a:lnTo>
                        <a:pt x="1040" y="2319"/>
                      </a:lnTo>
                      <a:lnTo>
                        <a:pt x="1120" y="2346"/>
                      </a:lnTo>
                      <a:lnTo>
                        <a:pt x="1173" y="2399"/>
                      </a:lnTo>
                      <a:cubicBezTo>
                        <a:pt x="1200" y="2399"/>
                        <a:pt x="1226" y="2425"/>
                        <a:pt x="1253" y="2452"/>
                      </a:cubicBezTo>
                      <a:cubicBezTo>
                        <a:pt x="1253" y="2479"/>
                        <a:pt x="1279" y="2479"/>
                        <a:pt x="1279" y="2505"/>
                      </a:cubicBezTo>
                      <a:cubicBezTo>
                        <a:pt x="1306" y="2532"/>
                        <a:pt x="1333" y="2559"/>
                        <a:pt x="1333" y="2612"/>
                      </a:cubicBezTo>
                      <a:cubicBezTo>
                        <a:pt x="1359" y="2665"/>
                        <a:pt x="1386" y="2719"/>
                        <a:pt x="1386" y="2799"/>
                      </a:cubicBezTo>
                      <a:cubicBezTo>
                        <a:pt x="1386" y="2852"/>
                        <a:pt x="1386" y="2932"/>
                        <a:pt x="1359" y="2985"/>
                      </a:cubicBezTo>
                      <a:cubicBezTo>
                        <a:pt x="1359" y="3012"/>
                        <a:pt x="1359" y="3038"/>
                        <a:pt x="1333" y="3065"/>
                      </a:cubicBezTo>
                      <a:lnTo>
                        <a:pt x="1306" y="3118"/>
                      </a:lnTo>
                      <a:lnTo>
                        <a:pt x="1306" y="3145"/>
                      </a:lnTo>
                      <a:lnTo>
                        <a:pt x="1200" y="3225"/>
                      </a:lnTo>
                      <a:cubicBezTo>
                        <a:pt x="1173" y="3252"/>
                        <a:pt x="1173" y="3278"/>
                        <a:pt x="1146" y="3278"/>
                      </a:cubicBezTo>
                      <a:cubicBezTo>
                        <a:pt x="1066" y="3331"/>
                        <a:pt x="1013" y="3358"/>
                        <a:pt x="933" y="3385"/>
                      </a:cubicBezTo>
                      <a:cubicBezTo>
                        <a:pt x="800" y="3438"/>
                        <a:pt x="640" y="3465"/>
                        <a:pt x="480" y="3465"/>
                      </a:cubicBezTo>
                      <a:cubicBezTo>
                        <a:pt x="400" y="3478"/>
                        <a:pt x="320" y="3485"/>
                        <a:pt x="240" y="3485"/>
                      </a:cubicBezTo>
                      <a:cubicBezTo>
                        <a:pt x="160" y="3485"/>
                        <a:pt x="80" y="3478"/>
                        <a:pt x="0" y="3465"/>
                      </a:cubicBezTo>
                      <a:lnTo>
                        <a:pt x="0" y="3465"/>
                      </a:lnTo>
                      <a:cubicBezTo>
                        <a:pt x="80" y="3491"/>
                        <a:pt x="160" y="3518"/>
                        <a:pt x="240" y="3545"/>
                      </a:cubicBezTo>
                      <a:cubicBezTo>
                        <a:pt x="320" y="3545"/>
                        <a:pt x="400" y="3571"/>
                        <a:pt x="480" y="3571"/>
                      </a:cubicBezTo>
                      <a:cubicBezTo>
                        <a:pt x="573" y="3585"/>
                        <a:pt x="660" y="3591"/>
                        <a:pt x="747" y="3591"/>
                      </a:cubicBezTo>
                      <a:cubicBezTo>
                        <a:pt x="833" y="3591"/>
                        <a:pt x="920" y="3585"/>
                        <a:pt x="1013" y="3571"/>
                      </a:cubicBezTo>
                      <a:cubicBezTo>
                        <a:pt x="1093" y="3571"/>
                        <a:pt x="1173" y="3545"/>
                        <a:pt x="1279" y="3491"/>
                      </a:cubicBezTo>
                      <a:cubicBezTo>
                        <a:pt x="1306" y="3465"/>
                        <a:pt x="1359" y="3438"/>
                        <a:pt x="1386" y="3411"/>
                      </a:cubicBezTo>
                      <a:lnTo>
                        <a:pt x="1493" y="3331"/>
                      </a:lnTo>
                      <a:lnTo>
                        <a:pt x="1519" y="3305"/>
                      </a:lnTo>
                      <a:lnTo>
                        <a:pt x="1519" y="3278"/>
                      </a:lnTo>
                      <a:lnTo>
                        <a:pt x="1546" y="3225"/>
                      </a:lnTo>
                      <a:cubicBezTo>
                        <a:pt x="1573" y="3172"/>
                        <a:pt x="1599" y="3145"/>
                        <a:pt x="1626" y="3092"/>
                      </a:cubicBezTo>
                      <a:cubicBezTo>
                        <a:pt x="1652" y="2985"/>
                        <a:pt x="1652" y="2905"/>
                        <a:pt x="1652" y="2799"/>
                      </a:cubicBezTo>
                      <a:cubicBezTo>
                        <a:pt x="1652" y="2692"/>
                        <a:pt x="1626" y="2585"/>
                        <a:pt x="1599" y="2505"/>
                      </a:cubicBezTo>
                      <a:cubicBezTo>
                        <a:pt x="1573" y="2399"/>
                        <a:pt x="1519" y="2319"/>
                        <a:pt x="1439" y="2239"/>
                      </a:cubicBezTo>
                      <a:cubicBezTo>
                        <a:pt x="1413" y="2186"/>
                        <a:pt x="1386" y="2159"/>
                        <a:pt x="1333" y="2132"/>
                      </a:cubicBezTo>
                      <a:lnTo>
                        <a:pt x="1279" y="2106"/>
                      </a:lnTo>
                      <a:lnTo>
                        <a:pt x="1226" y="2106"/>
                      </a:lnTo>
                      <a:lnTo>
                        <a:pt x="1093" y="2052"/>
                      </a:lnTo>
                      <a:lnTo>
                        <a:pt x="960" y="2026"/>
                      </a:lnTo>
                      <a:lnTo>
                        <a:pt x="720" y="1999"/>
                      </a:lnTo>
                      <a:cubicBezTo>
                        <a:pt x="667" y="1999"/>
                        <a:pt x="640" y="1999"/>
                        <a:pt x="613" y="1973"/>
                      </a:cubicBezTo>
                      <a:cubicBezTo>
                        <a:pt x="587" y="1973"/>
                        <a:pt x="560" y="1973"/>
                        <a:pt x="560" y="1946"/>
                      </a:cubicBezTo>
                      <a:cubicBezTo>
                        <a:pt x="507" y="1919"/>
                        <a:pt x="480" y="1866"/>
                        <a:pt x="427" y="1813"/>
                      </a:cubicBezTo>
                      <a:lnTo>
                        <a:pt x="347" y="1626"/>
                      </a:lnTo>
                      <a:lnTo>
                        <a:pt x="320" y="1440"/>
                      </a:lnTo>
                      <a:lnTo>
                        <a:pt x="320" y="1226"/>
                      </a:lnTo>
                      <a:cubicBezTo>
                        <a:pt x="320" y="1093"/>
                        <a:pt x="347" y="960"/>
                        <a:pt x="347" y="827"/>
                      </a:cubicBezTo>
                      <a:cubicBezTo>
                        <a:pt x="373" y="694"/>
                        <a:pt x="400" y="560"/>
                        <a:pt x="400" y="427"/>
                      </a:cubicBezTo>
                      <a:lnTo>
                        <a:pt x="400" y="214"/>
                      </a:lnTo>
                      <a:cubicBezTo>
                        <a:pt x="400" y="134"/>
                        <a:pt x="373" y="54"/>
                        <a:pt x="373" y="1"/>
                      </a:cubicBezTo>
                      <a:close/>
                    </a:path>
                  </a:pathLst>
                </a:custGeom>
                <a:solidFill>
                  <a:srgbClr val="8F5B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7" name="Google Shape;3848;p78"/>
                <p:cNvSpPr/>
                <p:nvPr/>
              </p:nvSpPr>
              <p:spPr>
                <a:xfrm>
                  <a:off x="3906953" y="2122388"/>
                  <a:ext cx="48947" cy="470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0" h="1231" extrusionOk="0">
                      <a:moveTo>
                        <a:pt x="636" y="0"/>
                      </a:moveTo>
                      <a:cubicBezTo>
                        <a:pt x="620" y="0"/>
                        <a:pt x="603" y="1"/>
                        <a:pt x="587" y="2"/>
                      </a:cubicBezTo>
                      <a:cubicBezTo>
                        <a:pt x="241" y="56"/>
                        <a:pt x="1" y="349"/>
                        <a:pt x="28" y="695"/>
                      </a:cubicBezTo>
                      <a:cubicBezTo>
                        <a:pt x="78" y="999"/>
                        <a:pt x="345" y="1230"/>
                        <a:pt x="668" y="1230"/>
                      </a:cubicBezTo>
                      <a:cubicBezTo>
                        <a:pt x="685" y="1230"/>
                        <a:pt x="703" y="1229"/>
                        <a:pt x="720" y="1228"/>
                      </a:cubicBezTo>
                      <a:cubicBezTo>
                        <a:pt x="1040" y="1201"/>
                        <a:pt x="1280" y="882"/>
                        <a:pt x="1253" y="562"/>
                      </a:cubicBezTo>
                      <a:cubicBezTo>
                        <a:pt x="1228" y="233"/>
                        <a:pt x="939" y="0"/>
                        <a:pt x="63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8" name="Google Shape;3849;p78"/>
                <p:cNvSpPr/>
                <p:nvPr/>
              </p:nvSpPr>
              <p:spPr>
                <a:xfrm>
                  <a:off x="3535072" y="2281427"/>
                  <a:ext cx="279228" cy="146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02" h="3821" extrusionOk="0">
                      <a:moveTo>
                        <a:pt x="533" y="0"/>
                      </a:moveTo>
                      <a:cubicBezTo>
                        <a:pt x="0" y="1972"/>
                        <a:pt x="1999" y="3118"/>
                        <a:pt x="3464" y="3624"/>
                      </a:cubicBezTo>
                      <a:cubicBezTo>
                        <a:pt x="3925" y="3756"/>
                        <a:pt x="4393" y="3821"/>
                        <a:pt x="4857" y="3821"/>
                      </a:cubicBezTo>
                      <a:cubicBezTo>
                        <a:pt x="5706" y="3821"/>
                        <a:pt x="6543" y="3602"/>
                        <a:pt x="7301" y="3171"/>
                      </a:cubicBezTo>
                      <a:cubicBezTo>
                        <a:pt x="7115" y="2691"/>
                        <a:pt x="6821" y="2265"/>
                        <a:pt x="6475" y="1892"/>
                      </a:cubicBezTo>
                      <a:cubicBezTo>
                        <a:pt x="6075" y="1865"/>
                        <a:pt x="5676" y="1839"/>
                        <a:pt x="5249" y="1812"/>
                      </a:cubicBezTo>
                      <a:cubicBezTo>
                        <a:pt x="4557" y="1732"/>
                        <a:pt x="3837" y="1705"/>
                        <a:pt x="3144" y="1599"/>
                      </a:cubicBezTo>
                      <a:cubicBezTo>
                        <a:pt x="2452" y="1466"/>
                        <a:pt x="1759" y="1306"/>
                        <a:pt x="1066" y="1093"/>
                      </a:cubicBezTo>
                      <a:cubicBezTo>
                        <a:pt x="933" y="773"/>
                        <a:pt x="853" y="426"/>
                        <a:pt x="773" y="80"/>
                      </a:cubicBezTo>
                      <a:lnTo>
                        <a:pt x="533" y="0"/>
                      </a:lnTo>
                      <a:close/>
                    </a:path>
                  </a:pathLst>
                </a:custGeom>
                <a:solidFill>
                  <a:srgbClr val="D1798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9" name="Google Shape;3850;p78"/>
                <p:cNvSpPr/>
                <p:nvPr/>
              </p:nvSpPr>
              <p:spPr>
                <a:xfrm>
                  <a:off x="3782674" y="2325212"/>
                  <a:ext cx="92732" cy="77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25" h="2027" extrusionOk="0">
                      <a:moveTo>
                        <a:pt x="1919" y="1"/>
                      </a:moveTo>
                      <a:cubicBezTo>
                        <a:pt x="1865" y="134"/>
                        <a:pt x="1785" y="267"/>
                        <a:pt x="1705" y="374"/>
                      </a:cubicBezTo>
                      <a:cubicBezTo>
                        <a:pt x="1469" y="753"/>
                        <a:pt x="1358" y="774"/>
                        <a:pt x="981" y="774"/>
                      </a:cubicBezTo>
                      <a:cubicBezTo>
                        <a:pt x="934" y="774"/>
                        <a:pt x="882" y="774"/>
                        <a:pt x="826" y="774"/>
                      </a:cubicBezTo>
                      <a:cubicBezTo>
                        <a:pt x="560" y="774"/>
                        <a:pt x="267" y="774"/>
                        <a:pt x="0" y="747"/>
                      </a:cubicBezTo>
                      <a:lnTo>
                        <a:pt x="0" y="747"/>
                      </a:lnTo>
                      <a:cubicBezTo>
                        <a:pt x="346" y="1120"/>
                        <a:pt x="640" y="1546"/>
                        <a:pt x="826" y="2026"/>
                      </a:cubicBezTo>
                      <a:cubicBezTo>
                        <a:pt x="1599" y="1600"/>
                        <a:pt x="2185" y="880"/>
                        <a:pt x="2425" y="28"/>
                      </a:cubicBezTo>
                      <a:lnTo>
                        <a:pt x="1919" y="1"/>
                      </a:lnTo>
                      <a:close/>
                    </a:path>
                  </a:pathLst>
                </a:custGeom>
                <a:solidFill>
                  <a:srgbClr val="B052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0" name="Google Shape;3851;p78"/>
                <p:cNvSpPr/>
                <p:nvPr/>
              </p:nvSpPr>
              <p:spPr>
                <a:xfrm>
                  <a:off x="3564593" y="2284487"/>
                  <a:ext cx="291465" cy="703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2" h="1839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54" y="346"/>
                        <a:pt x="161" y="693"/>
                        <a:pt x="294" y="1013"/>
                      </a:cubicBezTo>
                      <a:cubicBezTo>
                        <a:pt x="987" y="1226"/>
                        <a:pt x="1680" y="1386"/>
                        <a:pt x="2372" y="1519"/>
                      </a:cubicBezTo>
                      <a:cubicBezTo>
                        <a:pt x="3039" y="1625"/>
                        <a:pt x="3785" y="1652"/>
                        <a:pt x="4477" y="1732"/>
                      </a:cubicBezTo>
                      <a:cubicBezTo>
                        <a:pt x="5170" y="1785"/>
                        <a:pt x="5836" y="1839"/>
                        <a:pt x="6529" y="1839"/>
                      </a:cubicBezTo>
                      <a:cubicBezTo>
                        <a:pt x="6585" y="1839"/>
                        <a:pt x="6637" y="1839"/>
                        <a:pt x="6684" y="1839"/>
                      </a:cubicBezTo>
                      <a:cubicBezTo>
                        <a:pt x="7061" y="1839"/>
                        <a:pt x="7172" y="1818"/>
                        <a:pt x="7408" y="1439"/>
                      </a:cubicBezTo>
                      <a:cubicBezTo>
                        <a:pt x="7488" y="1306"/>
                        <a:pt x="7568" y="1199"/>
                        <a:pt x="7622" y="1066"/>
                      </a:cubicBezTo>
                      <a:cubicBezTo>
                        <a:pt x="6476" y="1013"/>
                        <a:pt x="5277" y="1013"/>
                        <a:pt x="3865" y="853"/>
                      </a:cubicBezTo>
                      <a:cubicBezTo>
                        <a:pt x="2559" y="720"/>
                        <a:pt x="1253" y="426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1" name="Google Shape;3852;p78"/>
                <p:cNvSpPr/>
                <p:nvPr/>
              </p:nvSpPr>
              <p:spPr>
                <a:xfrm>
                  <a:off x="3513658" y="1867368"/>
                  <a:ext cx="72388" cy="36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3" h="943" extrusionOk="0">
                      <a:moveTo>
                        <a:pt x="1467" y="0"/>
                      </a:moveTo>
                      <a:cubicBezTo>
                        <a:pt x="844" y="0"/>
                        <a:pt x="351" y="418"/>
                        <a:pt x="1" y="943"/>
                      </a:cubicBezTo>
                      <a:lnTo>
                        <a:pt x="1892" y="63"/>
                      </a:lnTo>
                      <a:cubicBezTo>
                        <a:pt x="1744" y="20"/>
                        <a:pt x="1602" y="0"/>
                        <a:pt x="146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2" name="Google Shape;3853;p78"/>
                <p:cNvSpPr/>
                <p:nvPr/>
              </p:nvSpPr>
              <p:spPr>
                <a:xfrm>
                  <a:off x="3917163" y="1892185"/>
                  <a:ext cx="57092" cy="642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3" h="1680" extrusionOk="0">
                      <a:moveTo>
                        <a:pt x="0" y="0"/>
                      </a:moveTo>
                      <a:lnTo>
                        <a:pt x="1493" y="1679"/>
                      </a:lnTo>
                      <a:cubicBezTo>
                        <a:pt x="1359" y="906"/>
                        <a:pt x="853" y="134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3" name="Google Shape;3854;p78"/>
                <p:cNvSpPr/>
                <p:nvPr/>
              </p:nvSpPr>
              <p:spPr>
                <a:xfrm>
                  <a:off x="3542622" y="2077145"/>
                  <a:ext cx="48947" cy="470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0" h="1231" extrusionOk="0">
                      <a:moveTo>
                        <a:pt x="636" y="0"/>
                      </a:moveTo>
                      <a:cubicBezTo>
                        <a:pt x="620" y="0"/>
                        <a:pt x="603" y="1"/>
                        <a:pt x="587" y="2"/>
                      </a:cubicBezTo>
                      <a:cubicBezTo>
                        <a:pt x="241" y="56"/>
                        <a:pt x="1" y="349"/>
                        <a:pt x="28" y="695"/>
                      </a:cubicBezTo>
                      <a:cubicBezTo>
                        <a:pt x="78" y="999"/>
                        <a:pt x="345" y="1230"/>
                        <a:pt x="668" y="1230"/>
                      </a:cubicBezTo>
                      <a:cubicBezTo>
                        <a:pt x="685" y="1230"/>
                        <a:pt x="703" y="1229"/>
                        <a:pt x="720" y="1228"/>
                      </a:cubicBezTo>
                      <a:cubicBezTo>
                        <a:pt x="1040" y="1201"/>
                        <a:pt x="1280" y="882"/>
                        <a:pt x="1253" y="562"/>
                      </a:cubicBezTo>
                      <a:cubicBezTo>
                        <a:pt x="1228" y="233"/>
                        <a:pt x="939" y="0"/>
                        <a:pt x="63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47" name="Google Shape;3855;p78"/>
              <p:cNvSpPr/>
              <p:nvPr/>
            </p:nvSpPr>
            <p:spPr>
              <a:xfrm>
                <a:off x="1368675" y="3066600"/>
                <a:ext cx="22728" cy="54159"/>
              </a:xfrm>
              <a:custGeom>
                <a:avLst/>
                <a:gdLst/>
                <a:ahLst/>
                <a:cxnLst/>
                <a:rect l="l" t="t" r="r" b="b"/>
                <a:pathLst>
                  <a:path w="1600" h="3812" extrusionOk="0">
                    <a:moveTo>
                      <a:pt x="560" y="1"/>
                    </a:moveTo>
                    <a:cubicBezTo>
                      <a:pt x="560" y="1"/>
                      <a:pt x="507" y="81"/>
                      <a:pt x="427" y="187"/>
                    </a:cubicBezTo>
                    <a:cubicBezTo>
                      <a:pt x="321" y="347"/>
                      <a:pt x="241" y="507"/>
                      <a:pt x="161" y="694"/>
                    </a:cubicBezTo>
                    <a:cubicBezTo>
                      <a:pt x="54" y="960"/>
                      <a:pt x="1" y="1226"/>
                      <a:pt x="1" y="1493"/>
                    </a:cubicBezTo>
                    <a:cubicBezTo>
                      <a:pt x="1" y="1679"/>
                      <a:pt x="28" y="1839"/>
                      <a:pt x="81" y="1999"/>
                    </a:cubicBezTo>
                    <a:cubicBezTo>
                      <a:pt x="134" y="2159"/>
                      <a:pt x="241" y="2319"/>
                      <a:pt x="374" y="2426"/>
                    </a:cubicBezTo>
                    <a:cubicBezTo>
                      <a:pt x="401" y="2452"/>
                      <a:pt x="454" y="2479"/>
                      <a:pt x="481" y="2505"/>
                    </a:cubicBezTo>
                    <a:lnTo>
                      <a:pt x="534" y="2559"/>
                    </a:lnTo>
                    <a:lnTo>
                      <a:pt x="614" y="2559"/>
                    </a:lnTo>
                    <a:cubicBezTo>
                      <a:pt x="694" y="2585"/>
                      <a:pt x="800" y="2585"/>
                      <a:pt x="880" y="2585"/>
                    </a:cubicBezTo>
                    <a:cubicBezTo>
                      <a:pt x="1067" y="2612"/>
                      <a:pt x="1173" y="2639"/>
                      <a:pt x="1227" y="2665"/>
                    </a:cubicBezTo>
                    <a:cubicBezTo>
                      <a:pt x="1253" y="2692"/>
                      <a:pt x="1280" y="2745"/>
                      <a:pt x="1307" y="2799"/>
                    </a:cubicBezTo>
                    <a:cubicBezTo>
                      <a:pt x="1333" y="2825"/>
                      <a:pt x="1333" y="2905"/>
                      <a:pt x="1360" y="2958"/>
                    </a:cubicBezTo>
                    <a:cubicBezTo>
                      <a:pt x="1333" y="3038"/>
                      <a:pt x="1333" y="3145"/>
                      <a:pt x="1280" y="3225"/>
                    </a:cubicBezTo>
                    <a:cubicBezTo>
                      <a:pt x="1227" y="3331"/>
                      <a:pt x="1173" y="3411"/>
                      <a:pt x="1120" y="3491"/>
                    </a:cubicBezTo>
                    <a:cubicBezTo>
                      <a:pt x="1067" y="3545"/>
                      <a:pt x="1013" y="3598"/>
                      <a:pt x="960" y="3651"/>
                    </a:cubicBezTo>
                    <a:cubicBezTo>
                      <a:pt x="854" y="3758"/>
                      <a:pt x="800" y="3811"/>
                      <a:pt x="800" y="3811"/>
                    </a:cubicBezTo>
                    <a:cubicBezTo>
                      <a:pt x="854" y="3784"/>
                      <a:pt x="934" y="3731"/>
                      <a:pt x="987" y="3705"/>
                    </a:cubicBezTo>
                    <a:cubicBezTo>
                      <a:pt x="1067" y="3678"/>
                      <a:pt x="1147" y="3625"/>
                      <a:pt x="1200" y="3571"/>
                    </a:cubicBezTo>
                    <a:cubicBezTo>
                      <a:pt x="1280" y="3491"/>
                      <a:pt x="1360" y="3411"/>
                      <a:pt x="1440" y="3331"/>
                    </a:cubicBezTo>
                    <a:cubicBezTo>
                      <a:pt x="1466" y="3278"/>
                      <a:pt x="1520" y="3225"/>
                      <a:pt x="1546" y="3172"/>
                    </a:cubicBezTo>
                    <a:cubicBezTo>
                      <a:pt x="1573" y="3092"/>
                      <a:pt x="1600" y="3012"/>
                      <a:pt x="1600" y="2932"/>
                    </a:cubicBezTo>
                    <a:cubicBezTo>
                      <a:pt x="1600" y="2852"/>
                      <a:pt x="1600" y="2772"/>
                      <a:pt x="1573" y="2692"/>
                    </a:cubicBezTo>
                    <a:cubicBezTo>
                      <a:pt x="1546" y="2585"/>
                      <a:pt x="1493" y="2505"/>
                      <a:pt x="1413" y="2452"/>
                    </a:cubicBezTo>
                    <a:cubicBezTo>
                      <a:pt x="1280" y="2319"/>
                      <a:pt x="1093" y="2266"/>
                      <a:pt x="907" y="2266"/>
                    </a:cubicBezTo>
                    <a:lnTo>
                      <a:pt x="747" y="2266"/>
                    </a:lnTo>
                    <a:lnTo>
                      <a:pt x="694" y="2212"/>
                    </a:lnTo>
                    <a:lnTo>
                      <a:pt x="614" y="2159"/>
                    </a:lnTo>
                    <a:cubicBezTo>
                      <a:pt x="427" y="1999"/>
                      <a:pt x="321" y="1759"/>
                      <a:pt x="321" y="1493"/>
                    </a:cubicBezTo>
                    <a:cubicBezTo>
                      <a:pt x="294" y="1253"/>
                      <a:pt x="321" y="987"/>
                      <a:pt x="374" y="747"/>
                    </a:cubicBezTo>
                    <a:cubicBezTo>
                      <a:pt x="427" y="534"/>
                      <a:pt x="481" y="347"/>
                      <a:pt x="507" y="214"/>
                    </a:cubicBezTo>
                    <a:lnTo>
                      <a:pt x="560" y="1"/>
                    </a:ln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3856;p78"/>
              <p:cNvSpPr/>
              <p:nvPr/>
            </p:nvSpPr>
            <p:spPr>
              <a:xfrm>
                <a:off x="1304338" y="3124912"/>
                <a:ext cx="104094" cy="32564"/>
              </a:xfrm>
              <a:custGeom>
                <a:avLst/>
                <a:gdLst/>
                <a:ahLst/>
                <a:cxnLst/>
                <a:rect l="l" t="t" r="r" b="b"/>
                <a:pathLst>
                  <a:path w="7328" h="2292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53" y="133"/>
                      <a:pt x="133" y="347"/>
                    </a:cubicBezTo>
                    <a:cubicBezTo>
                      <a:pt x="213" y="453"/>
                      <a:pt x="293" y="560"/>
                      <a:pt x="373" y="666"/>
                    </a:cubicBezTo>
                    <a:cubicBezTo>
                      <a:pt x="426" y="720"/>
                      <a:pt x="480" y="800"/>
                      <a:pt x="533" y="880"/>
                    </a:cubicBezTo>
                    <a:lnTo>
                      <a:pt x="746" y="1066"/>
                    </a:lnTo>
                    <a:cubicBezTo>
                      <a:pt x="906" y="1226"/>
                      <a:pt x="1066" y="1359"/>
                      <a:pt x="1252" y="1466"/>
                    </a:cubicBezTo>
                    <a:cubicBezTo>
                      <a:pt x="1439" y="1626"/>
                      <a:pt x="1652" y="1732"/>
                      <a:pt x="1892" y="1839"/>
                    </a:cubicBezTo>
                    <a:lnTo>
                      <a:pt x="2238" y="1972"/>
                    </a:lnTo>
                    <a:cubicBezTo>
                      <a:pt x="2372" y="2025"/>
                      <a:pt x="2478" y="2052"/>
                      <a:pt x="2611" y="2105"/>
                    </a:cubicBezTo>
                    <a:cubicBezTo>
                      <a:pt x="2878" y="2159"/>
                      <a:pt x="3118" y="2212"/>
                      <a:pt x="3384" y="2265"/>
                    </a:cubicBezTo>
                    <a:cubicBezTo>
                      <a:pt x="3651" y="2292"/>
                      <a:pt x="3917" y="2292"/>
                      <a:pt x="4184" y="2292"/>
                    </a:cubicBezTo>
                    <a:cubicBezTo>
                      <a:pt x="4450" y="2292"/>
                      <a:pt x="4716" y="2265"/>
                      <a:pt x="4956" y="2238"/>
                    </a:cubicBezTo>
                    <a:cubicBezTo>
                      <a:pt x="5196" y="2185"/>
                      <a:pt x="5436" y="2132"/>
                      <a:pt x="5676" y="2052"/>
                    </a:cubicBezTo>
                    <a:cubicBezTo>
                      <a:pt x="5862" y="1999"/>
                      <a:pt x="6075" y="1892"/>
                      <a:pt x="6262" y="1812"/>
                    </a:cubicBezTo>
                    <a:lnTo>
                      <a:pt x="6528" y="1679"/>
                    </a:lnTo>
                    <a:lnTo>
                      <a:pt x="6742" y="1519"/>
                    </a:lnTo>
                    <a:cubicBezTo>
                      <a:pt x="6848" y="1439"/>
                      <a:pt x="6955" y="1359"/>
                      <a:pt x="7061" y="1253"/>
                    </a:cubicBezTo>
                    <a:cubicBezTo>
                      <a:pt x="7248" y="1093"/>
                      <a:pt x="7328" y="1013"/>
                      <a:pt x="7328" y="1013"/>
                    </a:cubicBezTo>
                    <a:lnTo>
                      <a:pt x="7328" y="1013"/>
                    </a:lnTo>
                    <a:cubicBezTo>
                      <a:pt x="7328" y="1013"/>
                      <a:pt x="7221" y="1093"/>
                      <a:pt x="7035" y="1226"/>
                    </a:cubicBezTo>
                    <a:cubicBezTo>
                      <a:pt x="6928" y="1306"/>
                      <a:pt x="6795" y="1359"/>
                      <a:pt x="6688" y="1412"/>
                    </a:cubicBezTo>
                    <a:lnTo>
                      <a:pt x="6448" y="1519"/>
                    </a:lnTo>
                    <a:lnTo>
                      <a:pt x="6209" y="1626"/>
                    </a:lnTo>
                    <a:cubicBezTo>
                      <a:pt x="5995" y="1706"/>
                      <a:pt x="5809" y="1759"/>
                      <a:pt x="5596" y="1812"/>
                    </a:cubicBezTo>
                    <a:cubicBezTo>
                      <a:pt x="5409" y="1865"/>
                      <a:pt x="5169" y="1892"/>
                      <a:pt x="4930" y="1945"/>
                    </a:cubicBezTo>
                    <a:cubicBezTo>
                      <a:pt x="4690" y="1972"/>
                      <a:pt x="4450" y="1972"/>
                      <a:pt x="4210" y="1972"/>
                    </a:cubicBezTo>
                    <a:cubicBezTo>
                      <a:pt x="3944" y="1972"/>
                      <a:pt x="3704" y="1945"/>
                      <a:pt x="3464" y="1919"/>
                    </a:cubicBezTo>
                    <a:cubicBezTo>
                      <a:pt x="3198" y="1892"/>
                      <a:pt x="2958" y="1839"/>
                      <a:pt x="2718" y="1785"/>
                    </a:cubicBezTo>
                    <a:cubicBezTo>
                      <a:pt x="2585" y="1732"/>
                      <a:pt x="2478" y="1706"/>
                      <a:pt x="2345" y="1679"/>
                    </a:cubicBezTo>
                    <a:lnTo>
                      <a:pt x="2025" y="1546"/>
                    </a:lnTo>
                    <a:cubicBezTo>
                      <a:pt x="1892" y="1519"/>
                      <a:pt x="1785" y="1466"/>
                      <a:pt x="1679" y="1412"/>
                    </a:cubicBezTo>
                    <a:cubicBezTo>
                      <a:pt x="1572" y="1386"/>
                      <a:pt x="1492" y="1332"/>
                      <a:pt x="1386" y="1279"/>
                    </a:cubicBezTo>
                    <a:cubicBezTo>
                      <a:pt x="1199" y="1173"/>
                      <a:pt x="1039" y="1066"/>
                      <a:pt x="879" y="933"/>
                    </a:cubicBezTo>
                    <a:lnTo>
                      <a:pt x="666" y="773"/>
                    </a:lnTo>
                    <a:cubicBezTo>
                      <a:pt x="586" y="720"/>
                      <a:pt x="533" y="640"/>
                      <a:pt x="480" y="586"/>
                    </a:cubicBezTo>
                    <a:cubicBezTo>
                      <a:pt x="373" y="506"/>
                      <a:pt x="293" y="400"/>
                      <a:pt x="213" y="293"/>
                    </a:cubicBezTo>
                    <a:cubicBezTo>
                      <a:pt x="80" y="10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3857;p78"/>
              <p:cNvSpPr/>
              <p:nvPr/>
            </p:nvSpPr>
            <p:spPr>
              <a:xfrm>
                <a:off x="1152661" y="3033682"/>
                <a:ext cx="36351" cy="19322"/>
              </a:xfrm>
              <a:custGeom>
                <a:avLst/>
                <a:gdLst/>
                <a:ahLst/>
                <a:cxnLst/>
                <a:rect l="l" t="t" r="r" b="b"/>
                <a:pathLst>
                  <a:path w="2559" h="1360" extrusionOk="0">
                    <a:moveTo>
                      <a:pt x="453" y="0"/>
                    </a:moveTo>
                    <a:cubicBezTo>
                      <a:pt x="347" y="27"/>
                      <a:pt x="240" y="53"/>
                      <a:pt x="134" y="80"/>
                    </a:cubicBezTo>
                    <a:lnTo>
                      <a:pt x="0" y="133"/>
                    </a:lnTo>
                    <a:lnTo>
                      <a:pt x="160" y="160"/>
                    </a:lnTo>
                    <a:cubicBezTo>
                      <a:pt x="267" y="160"/>
                      <a:pt x="373" y="160"/>
                      <a:pt x="480" y="187"/>
                    </a:cubicBezTo>
                    <a:cubicBezTo>
                      <a:pt x="560" y="213"/>
                      <a:pt x="613" y="240"/>
                      <a:pt x="693" y="240"/>
                    </a:cubicBezTo>
                    <a:cubicBezTo>
                      <a:pt x="773" y="240"/>
                      <a:pt x="853" y="267"/>
                      <a:pt x="933" y="293"/>
                    </a:cubicBezTo>
                    <a:cubicBezTo>
                      <a:pt x="1093" y="347"/>
                      <a:pt x="1253" y="426"/>
                      <a:pt x="1386" y="506"/>
                    </a:cubicBezTo>
                    <a:lnTo>
                      <a:pt x="1599" y="640"/>
                    </a:lnTo>
                    <a:cubicBezTo>
                      <a:pt x="1679" y="693"/>
                      <a:pt x="1759" y="720"/>
                      <a:pt x="1812" y="773"/>
                    </a:cubicBezTo>
                    <a:cubicBezTo>
                      <a:pt x="1892" y="826"/>
                      <a:pt x="1972" y="879"/>
                      <a:pt x="2025" y="933"/>
                    </a:cubicBezTo>
                    <a:cubicBezTo>
                      <a:pt x="2079" y="986"/>
                      <a:pt x="2132" y="1013"/>
                      <a:pt x="2185" y="1066"/>
                    </a:cubicBezTo>
                    <a:cubicBezTo>
                      <a:pt x="2319" y="1146"/>
                      <a:pt x="2398" y="1226"/>
                      <a:pt x="2452" y="1279"/>
                    </a:cubicBezTo>
                    <a:lnTo>
                      <a:pt x="2558" y="1359"/>
                    </a:lnTo>
                    <a:cubicBezTo>
                      <a:pt x="2558" y="1359"/>
                      <a:pt x="2532" y="1306"/>
                      <a:pt x="2505" y="1252"/>
                    </a:cubicBezTo>
                    <a:cubicBezTo>
                      <a:pt x="2452" y="1119"/>
                      <a:pt x="2398" y="1039"/>
                      <a:pt x="2345" y="933"/>
                    </a:cubicBezTo>
                    <a:cubicBezTo>
                      <a:pt x="2292" y="879"/>
                      <a:pt x="2239" y="800"/>
                      <a:pt x="2185" y="746"/>
                    </a:cubicBezTo>
                    <a:cubicBezTo>
                      <a:pt x="2132" y="666"/>
                      <a:pt x="2079" y="613"/>
                      <a:pt x="1999" y="560"/>
                    </a:cubicBezTo>
                    <a:cubicBezTo>
                      <a:pt x="1945" y="480"/>
                      <a:pt x="1866" y="426"/>
                      <a:pt x="1786" y="373"/>
                    </a:cubicBezTo>
                    <a:lnTo>
                      <a:pt x="1546" y="213"/>
                    </a:lnTo>
                    <a:cubicBezTo>
                      <a:pt x="1439" y="187"/>
                      <a:pt x="1333" y="133"/>
                      <a:pt x="1253" y="107"/>
                    </a:cubicBezTo>
                    <a:cubicBezTo>
                      <a:pt x="1173" y="80"/>
                      <a:pt x="1066" y="53"/>
                      <a:pt x="986" y="27"/>
                    </a:cubicBezTo>
                    <a:cubicBezTo>
                      <a:pt x="880" y="0"/>
                      <a:pt x="800" y="0"/>
                      <a:pt x="720" y="0"/>
                    </a:cubicBez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0" name="Google Shape;3858;p78"/>
              <p:cNvSpPr/>
              <p:nvPr/>
            </p:nvSpPr>
            <p:spPr>
              <a:xfrm>
                <a:off x="1545223" y="3062418"/>
                <a:ext cx="22727" cy="18775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673" extrusionOk="0">
                    <a:moveTo>
                      <a:pt x="1736" y="1"/>
                    </a:moveTo>
                    <a:cubicBezTo>
                      <a:pt x="1679" y="1"/>
                      <a:pt x="1626" y="7"/>
                      <a:pt x="1572" y="21"/>
                    </a:cubicBezTo>
                    <a:lnTo>
                      <a:pt x="1359" y="47"/>
                    </a:lnTo>
                    <a:cubicBezTo>
                      <a:pt x="1279" y="47"/>
                      <a:pt x="1199" y="74"/>
                      <a:pt x="1119" y="127"/>
                    </a:cubicBezTo>
                    <a:cubicBezTo>
                      <a:pt x="1039" y="127"/>
                      <a:pt x="933" y="180"/>
                      <a:pt x="880" y="234"/>
                    </a:cubicBezTo>
                    <a:lnTo>
                      <a:pt x="640" y="367"/>
                    </a:lnTo>
                    <a:lnTo>
                      <a:pt x="427" y="580"/>
                    </a:lnTo>
                    <a:cubicBezTo>
                      <a:pt x="373" y="633"/>
                      <a:pt x="293" y="713"/>
                      <a:pt x="267" y="793"/>
                    </a:cubicBezTo>
                    <a:cubicBezTo>
                      <a:pt x="213" y="847"/>
                      <a:pt x="160" y="926"/>
                      <a:pt x="133" y="1006"/>
                    </a:cubicBezTo>
                    <a:cubicBezTo>
                      <a:pt x="107" y="1086"/>
                      <a:pt x="80" y="1140"/>
                      <a:pt x="54" y="1220"/>
                    </a:cubicBezTo>
                    <a:cubicBezTo>
                      <a:pt x="0" y="1326"/>
                      <a:pt x="0" y="1433"/>
                      <a:pt x="0" y="1539"/>
                    </a:cubicBezTo>
                    <a:lnTo>
                      <a:pt x="0" y="1673"/>
                    </a:lnTo>
                    <a:cubicBezTo>
                      <a:pt x="0" y="1673"/>
                      <a:pt x="27" y="1619"/>
                      <a:pt x="54" y="1539"/>
                    </a:cubicBezTo>
                    <a:cubicBezTo>
                      <a:pt x="107" y="1486"/>
                      <a:pt x="187" y="1326"/>
                      <a:pt x="240" y="1273"/>
                    </a:cubicBezTo>
                    <a:cubicBezTo>
                      <a:pt x="267" y="1220"/>
                      <a:pt x="320" y="1166"/>
                      <a:pt x="347" y="1113"/>
                    </a:cubicBezTo>
                    <a:cubicBezTo>
                      <a:pt x="400" y="1060"/>
                      <a:pt x="453" y="1006"/>
                      <a:pt x="507" y="953"/>
                    </a:cubicBezTo>
                    <a:cubicBezTo>
                      <a:pt x="613" y="847"/>
                      <a:pt x="720" y="713"/>
                      <a:pt x="826" y="633"/>
                    </a:cubicBezTo>
                    <a:lnTo>
                      <a:pt x="1039" y="500"/>
                    </a:lnTo>
                    <a:cubicBezTo>
                      <a:pt x="1093" y="447"/>
                      <a:pt x="1173" y="394"/>
                      <a:pt x="1226" y="367"/>
                    </a:cubicBezTo>
                    <a:cubicBezTo>
                      <a:pt x="1306" y="340"/>
                      <a:pt x="1359" y="287"/>
                      <a:pt x="1439" y="260"/>
                    </a:cubicBezTo>
                    <a:cubicBezTo>
                      <a:pt x="1492" y="234"/>
                      <a:pt x="1572" y="207"/>
                      <a:pt x="1626" y="180"/>
                    </a:cubicBezTo>
                    <a:cubicBezTo>
                      <a:pt x="1732" y="127"/>
                      <a:pt x="1839" y="100"/>
                      <a:pt x="1919" y="74"/>
                    </a:cubicBezTo>
                    <a:lnTo>
                      <a:pt x="2025" y="21"/>
                    </a:lnTo>
                    <a:lnTo>
                      <a:pt x="1919" y="21"/>
                    </a:lnTo>
                    <a:cubicBezTo>
                      <a:pt x="1852" y="7"/>
                      <a:pt x="1792" y="1"/>
                      <a:pt x="1736" y="1"/>
                    </a:cubicBezTo>
                    <a:close/>
                  </a:path>
                </a:pathLst>
              </a:custGeom>
              <a:solidFill>
                <a:srgbClr val="E398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9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51" name="Google Shape;3859;p78"/>
              <p:cNvGrpSpPr/>
              <p:nvPr/>
            </p:nvGrpSpPr>
            <p:grpSpPr>
              <a:xfrm rot="10800000">
                <a:off x="1244420" y="3013232"/>
                <a:ext cx="236351" cy="49220"/>
                <a:chOff x="6929351" y="1970551"/>
                <a:chExt cx="578724" cy="120550"/>
              </a:xfrm>
            </p:grpSpPr>
            <p:sp>
              <p:nvSpPr>
                <p:cNvPr id="152" name="Google Shape;3860;p78"/>
                <p:cNvSpPr/>
                <p:nvPr/>
              </p:nvSpPr>
              <p:spPr>
                <a:xfrm rot="-2184202">
                  <a:off x="7402873" y="1988706"/>
                  <a:ext cx="88879" cy="84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0" h="1398" extrusionOk="0">
                      <a:moveTo>
                        <a:pt x="511" y="0"/>
                      </a:moveTo>
                      <a:cubicBezTo>
                        <a:pt x="435" y="19"/>
                        <a:pt x="378" y="38"/>
                        <a:pt x="303" y="57"/>
                      </a:cubicBezTo>
                      <a:cubicBezTo>
                        <a:pt x="246" y="76"/>
                        <a:pt x="209" y="95"/>
                        <a:pt x="152" y="132"/>
                      </a:cubicBezTo>
                      <a:cubicBezTo>
                        <a:pt x="133" y="151"/>
                        <a:pt x="95" y="189"/>
                        <a:pt x="58" y="227"/>
                      </a:cubicBezTo>
                      <a:cubicBezTo>
                        <a:pt x="20" y="265"/>
                        <a:pt x="1" y="302"/>
                        <a:pt x="1" y="302"/>
                      </a:cubicBezTo>
                      <a:lnTo>
                        <a:pt x="95" y="265"/>
                      </a:lnTo>
                      <a:cubicBezTo>
                        <a:pt x="133" y="265"/>
                        <a:pt x="171" y="246"/>
                        <a:pt x="227" y="246"/>
                      </a:cubicBezTo>
                      <a:lnTo>
                        <a:pt x="511" y="246"/>
                      </a:lnTo>
                      <a:cubicBezTo>
                        <a:pt x="567" y="265"/>
                        <a:pt x="624" y="265"/>
                        <a:pt x="681" y="283"/>
                      </a:cubicBezTo>
                      <a:cubicBezTo>
                        <a:pt x="850" y="340"/>
                        <a:pt x="1001" y="434"/>
                        <a:pt x="1115" y="585"/>
                      </a:cubicBezTo>
                      <a:cubicBezTo>
                        <a:pt x="1152" y="623"/>
                        <a:pt x="1171" y="680"/>
                        <a:pt x="1209" y="718"/>
                      </a:cubicBezTo>
                      <a:cubicBezTo>
                        <a:pt x="1228" y="774"/>
                        <a:pt x="1266" y="831"/>
                        <a:pt x="1285" y="887"/>
                      </a:cubicBezTo>
                      <a:cubicBezTo>
                        <a:pt x="1285" y="925"/>
                        <a:pt x="1303" y="982"/>
                        <a:pt x="1322" y="1038"/>
                      </a:cubicBezTo>
                      <a:cubicBezTo>
                        <a:pt x="1322" y="1076"/>
                        <a:pt x="1341" y="1133"/>
                        <a:pt x="1341" y="1171"/>
                      </a:cubicBezTo>
                      <a:cubicBezTo>
                        <a:pt x="1341" y="1208"/>
                        <a:pt x="1341" y="1246"/>
                        <a:pt x="1341" y="1284"/>
                      </a:cubicBezTo>
                      <a:lnTo>
                        <a:pt x="1341" y="1397"/>
                      </a:lnTo>
                      <a:lnTo>
                        <a:pt x="1398" y="1322"/>
                      </a:lnTo>
                      <a:cubicBezTo>
                        <a:pt x="1436" y="1284"/>
                        <a:pt x="1454" y="1246"/>
                        <a:pt x="1473" y="1208"/>
                      </a:cubicBezTo>
                      <a:cubicBezTo>
                        <a:pt x="1492" y="1152"/>
                        <a:pt x="1511" y="1095"/>
                        <a:pt x="1511" y="1057"/>
                      </a:cubicBezTo>
                      <a:cubicBezTo>
                        <a:pt x="1530" y="982"/>
                        <a:pt x="1530" y="906"/>
                        <a:pt x="1530" y="850"/>
                      </a:cubicBezTo>
                      <a:cubicBezTo>
                        <a:pt x="1530" y="680"/>
                        <a:pt x="1473" y="529"/>
                        <a:pt x="1379" y="397"/>
                      </a:cubicBezTo>
                      <a:cubicBezTo>
                        <a:pt x="1247" y="170"/>
                        <a:pt x="1001" y="38"/>
                        <a:pt x="73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3" name="Google Shape;3861;p78"/>
                <p:cNvSpPr/>
                <p:nvPr/>
              </p:nvSpPr>
              <p:spPr>
                <a:xfrm rot="2184202" flipH="1">
                  <a:off x="6945673" y="1988706"/>
                  <a:ext cx="88879" cy="84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0" h="1398" extrusionOk="0">
                      <a:moveTo>
                        <a:pt x="511" y="0"/>
                      </a:moveTo>
                      <a:cubicBezTo>
                        <a:pt x="435" y="19"/>
                        <a:pt x="378" y="38"/>
                        <a:pt x="303" y="57"/>
                      </a:cubicBezTo>
                      <a:cubicBezTo>
                        <a:pt x="246" y="76"/>
                        <a:pt x="209" y="95"/>
                        <a:pt x="152" y="132"/>
                      </a:cubicBezTo>
                      <a:cubicBezTo>
                        <a:pt x="133" y="151"/>
                        <a:pt x="95" y="189"/>
                        <a:pt x="58" y="227"/>
                      </a:cubicBezTo>
                      <a:cubicBezTo>
                        <a:pt x="20" y="265"/>
                        <a:pt x="1" y="302"/>
                        <a:pt x="1" y="302"/>
                      </a:cubicBezTo>
                      <a:lnTo>
                        <a:pt x="95" y="265"/>
                      </a:lnTo>
                      <a:cubicBezTo>
                        <a:pt x="133" y="265"/>
                        <a:pt x="171" y="246"/>
                        <a:pt x="227" y="246"/>
                      </a:cubicBezTo>
                      <a:lnTo>
                        <a:pt x="511" y="246"/>
                      </a:lnTo>
                      <a:cubicBezTo>
                        <a:pt x="567" y="265"/>
                        <a:pt x="624" y="265"/>
                        <a:pt x="681" y="283"/>
                      </a:cubicBezTo>
                      <a:cubicBezTo>
                        <a:pt x="850" y="340"/>
                        <a:pt x="1001" y="434"/>
                        <a:pt x="1115" y="585"/>
                      </a:cubicBezTo>
                      <a:cubicBezTo>
                        <a:pt x="1152" y="623"/>
                        <a:pt x="1171" y="680"/>
                        <a:pt x="1209" y="718"/>
                      </a:cubicBezTo>
                      <a:cubicBezTo>
                        <a:pt x="1228" y="774"/>
                        <a:pt x="1266" y="831"/>
                        <a:pt x="1285" y="887"/>
                      </a:cubicBezTo>
                      <a:cubicBezTo>
                        <a:pt x="1285" y="925"/>
                        <a:pt x="1303" y="982"/>
                        <a:pt x="1322" y="1038"/>
                      </a:cubicBezTo>
                      <a:cubicBezTo>
                        <a:pt x="1322" y="1076"/>
                        <a:pt x="1341" y="1133"/>
                        <a:pt x="1341" y="1171"/>
                      </a:cubicBezTo>
                      <a:cubicBezTo>
                        <a:pt x="1341" y="1208"/>
                        <a:pt x="1341" y="1246"/>
                        <a:pt x="1341" y="1284"/>
                      </a:cubicBezTo>
                      <a:lnTo>
                        <a:pt x="1341" y="1397"/>
                      </a:lnTo>
                      <a:lnTo>
                        <a:pt x="1398" y="1322"/>
                      </a:lnTo>
                      <a:cubicBezTo>
                        <a:pt x="1436" y="1284"/>
                        <a:pt x="1454" y="1246"/>
                        <a:pt x="1473" y="1208"/>
                      </a:cubicBezTo>
                      <a:cubicBezTo>
                        <a:pt x="1492" y="1152"/>
                        <a:pt x="1511" y="1095"/>
                        <a:pt x="1511" y="1057"/>
                      </a:cubicBezTo>
                      <a:cubicBezTo>
                        <a:pt x="1530" y="982"/>
                        <a:pt x="1530" y="906"/>
                        <a:pt x="1530" y="850"/>
                      </a:cubicBezTo>
                      <a:cubicBezTo>
                        <a:pt x="1530" y="680"/>
                        <a:pt x="1473" y="529"/>
                        <a:pt x="1379" y="397"/>
                      </a:cubicBezTo>
                      <a:cubicBezTo>
                        <a:pt x="1247" y="170"/>
                        <a:pt x="1001" y="38"/>
                        <a:pt x="73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900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pic>
        <p:nvPicPr>
          <p:cNvPr id="319" name="Picture 31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40" l="1423" r="983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188" y="0"/>
            <a:ext cx="1141033" cy="1270907"/>
          </a:xfrm>
          <a:prstGeom prst="rect">
            <a:avLst/>
          </a:prstGeom>
        </p:spPr>
      </p:pic>
      <p:pic>
        <p:nvPicPr>
          <p:cNvPr id="320" name="Picture 3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40" l="1423" r="983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05985" y="0"/>
            <a:ext cx="1141033" cy="1270907"/>
          </a:xfrm>
          <a:prstGeom prst="rect">
            <a:avLst/>
          </a:prstGeom>
        </p:spPr>
      </p:pic>
      <p:pic>
        <p:nvPicPr>
          <p:cNvPr id="321" name="Picture 32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40" l="1423" r="983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6467" y="340363"/>
            <a:ext cx="1141033" cy="1270907"/>
          </a:xfrm>
          <a:prstGeom prst="rect">
            <a:avLst/>
          </a:prstGeom>
        </p:spPr>
      </p:pic>
      <p:pic>
        <p:nvPicPr>
          <p:cNvPr id="322" name="Picture 32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40" l="1423" r="983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60709" y="404657"/>
            <a:ext cx="1141033" cy="1270907"/>
          </a:xfrm>
          <a:prstGeom prst="rect">
            <a:avLst/>
          </a:prstGeom>
        </p:spPr>
      </p:pic>
      <p:sp>
        <p:nvSpPr>
          <p:cNvPr id="323" name="TextBox 322"/>
          <p:cNvSpPr txBox="1"/>
          <p:nvPr/>
        </p:nvSpPr>
        <p:spPr>
          <a:xfrm>
            <a:off x="1432290" y="2832066"/>
            <a:ext cx="879440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vi-VN" sz="413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Avo" panose="02040603050506020204" pitchFamily="18" charset="0"/>
              </a:rPr>
              <a:t>CHÀO MỪNG CÁC CON</a:t>
            </a:r>
          </a:p>
          <a:p>
            <a:pPr algn="ctr"/>
            <a:r>
              <a:rPr lang="vi-VN" sz="413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Avo" panose="02040603050506020204" pitchFamily="18" charset="0"/>
              </a:rPr>
              <a:t>ĐẾN VỚI TIẾT HỌC TIẾNG VIỆT LỚP</a:t>
            </a:r>
            <a:r>
              <a:rPr lang="en-US" sz="413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Avo" panose="02040603050506020204" pitchFamily="18" charset="0"/>
              </a:rPr>
              <a:t> 1</a:t>
            </a:r>
            <a:r>
              <a:rPr lang="vi-VN" sz="413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Avo" panose="02040603050506020204" pitchFamily="18" charset="0"/>
              </a:rPr>
              <a:t> </a:t>
            </a:r>
            <a:endParaRPr lang="en-US" sz="166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TM Avo" panose="02040603050506020204" pitchFamily="18" charset="0"/>
            </a:endParaRPr>
          </a:p>
        </p:txBody>
      </p:sp>
      <p:sp>
        <p:nvSpPr>
          <p:cNvPr id="324" name="TextBox 4"/>
          <p:cNvSpPr txBox="1">
            <a:spLocks noChangeArrowheads="1"/>
          </p:cNvSpPr>
          <p:nvPr/>
        </p:nvSpPr>
        <p:spPr bwMode="auto">
          <a:xfrm>
            <a:off x="1768749" y="449749"/>
            <a:ext cx="80597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</a:t>
            </a:r>
            <a:r>
              <a:rPr lang="vi-V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MỸ 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</a:p>
        </p:txBody>
      </p:sp>
      <p:sp>
        <p:nvSpPr>
          <p:cNvPr id="325" name="TextBox 4">
            <a:extLst>
              <a:ext uri="{FF2B5EF4-FFF2-40B4-BE49-F238E27FC236}">
                <a16:creationId xmlns:a16="http://schemas.microsoft.com/office/drawing/2014/main" id="{4E237005-A1BF-4690-BE6D-0A0CF2D5B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691" y="3837272"/>
            <a:ext cx="80597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TRẦN THỊ THẢO</a:t>
            </a:r>
          </a:p>
        </p:txBody>
      </p:sp>
    </p:spTree>
    <p:extLst>
      <p:ext uri="{BB962C8B-B14F-4D97-AF65-F5344CB8AC3E}">
        <p14:creationId xmlns:p14="http://schemas.microsoft.com/office/powerpoint/2010/main" val="185523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5992813" y="3244850"/>
            <a:ext cx="20637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00" b="1">
                <a:solidFill>
                  <a:srgbClr val="FF0000"/>
                </a:solidFill>
                <a:latin typeface="UTM Avo" panose="02040603050506020204" pitchFamily="18" charset="0"/>
              </a:rPr>
              <a:t>um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1269" y="746459"/>
            <a:ext cx="5734731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5000" b="1" dirty="0">
                <a:solidFill>
                  <a:srgbClr val="FF0000"/>
                </a:solidFill>
                <a:latin typeface="UTM Avo" panose="02040603050506020204" pitchFamily="18" charset="0"/>
              </a:rPr>
              <a:t>um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096000" y="746459"/>
            <a:ext cx="4770689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5000" b="1" dirty="0">
                <a:solidFill>
                  <a:srgbClr val="FF0000"/>
                </a:solidFill>
                <a:latin typeface="UTM Avo" panose="02040603050506020204" pitchFamily="18" charset="0"/>
              </a:rPr>
              <a:t>up</a:t>
            </a:r>
          </a:p>
        </p:txBody>
      </p:sp>
    </p:spTree>
    <p:extLst>
      <p:ext uri="{BB962C8B-B14F-4D97-AF65-F5344CB8AC3E}">
        <p14:creationId xmlns:p14="http://schemas.microsoft.com/office/powerpoint/2010/main" val="1313103061"/>
      </p:ext>
    </p:extLst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542494" y="196004"/>
            <a:ext cx="1420930" cy="1293784"/>
            <a:chOff x="9257221" y="99656"/>
            <a:chExt cx="2515376" cy="260280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631564" y="298477"/>
              <a:ext cx="1141033" cy="127090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986288" y="703134"/>
              <a:ext cx="1141033" cy="1270907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288023" y="99656"/>
              <a:ext cx="1141033" cy="127090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257221" y="1284309"/>
              <a:ext cx="1273232" cy="1418153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121024" y="1"/>
            <a:ext cx="1615199" cy="1489786"/>
            <a:chOff x="9257221" y="99656"/>
            <a:chExt cx="2515376" cy="2602806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631564" y="298477"/>
              <a:ext cx="1141033" cy="1270907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986288" y="703134"/>
              <a:ext cx="1141033" cy="1270907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288023" y="99656"/>
              <a:ext cx="1141033" cy="1270907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257221" y="1284309"/>
              <a:ext cx="1273232" cy="1418153"/>
            </a:xfrm>
            <a:prstGeom prst="rect">
              <a:avLst/>
            </a:prstGeom>
          </p:spPr>
        </p:pic>
      </p:grp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226" r="95699">
                        <a14:foregroundMark x1="8602" y1="10526" x2="8602" y2="105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40" y="455499"/>
            <a:ext cx="2513716" cy="2054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26" b="96512" l="3226" r="91935">
                        <a14:foregroundMark x1="20968" y1="16279" x2="20968" y2="16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474" y="489731"/>
            <a:ext cx="1852418" cy="1927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74" b="96739" l="926" r="93519">
                        <a14:foregroundMark x1="12963" y1="25000" x2="12963" y2="25000"/>
                        <a14:foregroundMark x1="10185" y1="19565" x2="10185" y2="195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188" y="747545"/>
            <a:ext cx="2257308" cy="192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057" l="4211" r="92632">
                        <a14:foregroundMark x1="12632" y1="20755" x2="12632" y2="20755"/>
                        <a14:foregroundMark x1="17895" y1="22642" x2="17895" y2="22642"/>
                        <a14:foregroundMark x1="8421" y1="19811" x2="8421" y2="198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31" y="3477860"/>
            <a:ext cx="2391027" cy="2667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363" y="3314571"/>
            <a:ext cx="2498128" cy="2548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043" y="3400876"/>
            <a:ext cx="2298165" cy="232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TextBox 78"/>
          <p:cNvSpPr txBox="1"/>
          <p:nvPr/>
        </p:nvSpPr>
        <p:spPr>
          <a:xfrm>
            <a:off x="791152" y="2573553"/>
            <a:ext cx="33765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chùm</a:t>
            </a:r>
            <a:r>
              <a:rPr lang="en-US" sz="44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nho</a:t>
            </a:r>
            <a:endParaRPr lang="en-US" sz="44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904526" y="2620288"/>
            <a:ext cx="1707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cúp</a:t>
            </a:r>
            <a:endParaRPr lang="en-US" sz="44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265708" y="2573553"/>
            <a:ext cx="33765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tôm</a:t>
            </a:r>
            <a:r>
              <a:rPr lang="en-US" sz="44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hùm</a:t>
            </a:r>
            <a:endParaRPr lang="en-US" sz="44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365036" y="5684834"/>
            <a:ext cx="2517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giúp</a:t>
            </a:r>
            <a:r>
              <a:rPr lang="en-US" sz="44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đỡ</a:t>
            </a:r>
            <a:endParaRPr lang="en-US" sz="44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165857" y="5609104"/>
            <a:ext cx="2658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búp</a:t>
            </a:r>
            <a:r>
              <a:rPr lang="en-US" sz="44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chè</a:t>
            </a:r>
            <a:endParaRPr lang="en-US" sz="44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447362" y="5652902"/>
            <a:ext cx="3070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mũm</a:t>
            </a:r>
            <a:r>
              <a:rPr lang="en-US" sz="44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mĩm</a:t>
            </a:r>
            <a:endParaRPr lang="en-US" sz="44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24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1375" y="206989"/>
            <a:ext cx="11673122" cy="6494062"/>
          </a:xfrm>
          <a:prstGeom prst="roundRect">
            <a:avLst/>
          </a:prstGeom>
          <a:ln w="28575">
            <a:solidFill>
              <a:srgbClr val="00206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96884" y="1116179"/>
            <a:ext cx="314541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UTM Avo" panose="02040603050506020204" pitchFamily="18" charset="0"/>
              </a:rPr>
              <a:t>chum</a:t>
            </a:r>
          </a:p>
        </p:txBody>
      </p:sp>
      <p:sp>
        <p:nvSpPr>
          <p:cNvPr id="5" name="Rectangle 4"/>
          <p:cNvSpPr/>
          <p:nvPr/>
        </p:nvSpPr>
        <p:spPr>
          <a:xfrm>
            <a:off x="1887830" y="2807"/>
            <a:ext cx="16646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UTM Avo" panose="02040603050506020204" pitchFamily="18" charset="0"/>
              </a:rPr>
              <a:t>u</a:t>
            </a:r>
            <a:r>
              <a:rPr lang="vi-VN" sz="8000" b="1" dirty="0">
                <a:solidFill>
                  <a:srgbClr val="C00000"/>
                </a:solidFill>
                <a:latin typeface="UTM Avo" panose="02040603050506020204" pitchFamily="18" charset="0"/>
              </a:rPr>
              <a:t>m</a:t>
            </a:r>
            <a:endParaRPr lang="en-US" sz="80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26430" y="1116180"/>
            <a:ext cx="39501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b</a:t>
            </a:r>
            <a:r>
              <a:rPr kumimoji="0" lang="en-US" sz="8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</a:rPr>
              <a:t>úp</a:t>
            </a:r>
            <a:r>
              <a:rPr kumimoji="0" lang="en-US" sz="8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80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</a:rPr>
              <a:t>bê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02724" y="-24036"/>
            <a:ext cx="329128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        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up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7226" y="2718331"/>
            <a:ext cx="64610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chùm</a:t>
            </a:r>
            <a:r>
              <a:rPr lang="en-US" sz="80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nho</a:t>
            </a:r>
            <a:endParaRPr lang="en-US" sz="80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125" y="5282642"/>
            <a:ext cx="54267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tôm</a:t>
            </a:r>
            <a:r>
              <a:rPr lang="en-US" sz="80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hùm</a:t>
            </a:r>
            <a:endParaRPr lang="en-US" sz="80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40053" y="4048810"/>
            <a:ext cx="49087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giúp</a:t>
            </a:r>
            <a:r>
              <a:rPr lang="en-US" sz="80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đỡ</a:t>
            </a:r>
            <a:endParaRPr lang="en-US" sz="80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26430" y="2611426"/>
            <a:ext cx="4779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búp</a:t>
            </a:r>
            <a:r>
              <a:rPr lang="en-US" sz="80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chè</a:t>
            </a:r>
            <a:endParaRPr lang="en-US" sz="80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233" y="4000487"/>
            <a:ext cx="4754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mũm</a:t>
            </a:r>
            <a:r>
              <a:rPr lang="en-US" sz="8000" b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8000" b="1" dirty="0" err="1">
                <a:solidFill>
                  <a:srgbClr val="C00000"/>
                </a:solidFill>
                <a:latin typeface="UTM Avo" panose="02040603050506020204" pitchFamily="18" charset="0"/>
              </a:rPr>
              <a:t>mĩm</a:t>
            </a:r>
            <a:endParaRPr lang="en-US" sz="80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81068" y="5192299"/>
            <a:ext cx="54267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8000" b="1" dirty="0">
                <a:solidFill>
                  <a:srgbClr val="C00000"/>
                </a:solidFill>
                <a:latin typeface="UTM Avo" panose="02040603050506020204" pitchFamily="18" charset="0"/>
              </a:rPr>
              <a:t> cúp</a:t>
            </a:r>
            <a:endParaRPr lang="en-US" sz="80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353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13D8B83-94D1-4DC1-81CE-23936818E4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58969" y="-424166"/>
            <a:ext cx="8930936" cy="6824966"/>
          </a:xfrm>
          <a:prstGeom prst="rect">
            <a:avLst/>
          </a:prstGeom>
        </p:spPr>
      </p:pic>
      <p:pic>
        <p:nvPicPr>
          <p:cNvPr id="7" name="图片 7">
            <a:extLst>
              <a:ext uri="{FF2B5EF4-FFF2-40B4-BE49-F238E27FC236}">
                <a16:creationId xmlns:a16="http://schemas.microsoft.com/office/drawing/2014/main" id="{FBE7E8E2-F5BE-404A-8B3E-6B613EEF27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903273" y="2658362"/>
            <a:ext cx="5425252" cy="394563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279" y="2230828"/>
            <a:ext cx="6687195" cy="155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0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34B45A61-929F-4D23-97E8-4B0B02074F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>
            <a:extLst>
              <a:ext uri="{FF2B5EF4-FFF2-40B4-BE49-F238E27FC236}">
                <a16:creationId xmlns:a16="http://schemas.microsoft.com/office/drawing/2014/main" id="{938FBDC2-B312-41A0-AAE1-81CC22494BD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>
            <a:extLst>
              <a:ext uri="{FF2B5EF4-FFF2-40B4-BE49-F238E27FC236}">
                <a16:creationId xmlns:a16="http://schemas.microsoft.com/office/drawing/2014/main" id="{375DBBAB-60ED-44EF-BB25-EBC84FCCA56C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</a:p>
        </p:txBody>
      </p:sp>
      <p:pic>
        <p:nvPicPr>
          <p:cNvPr id="7" name="ISPRING_QUIZ_SHAPE3">
            <a:extLst>
              <a:ext uri="{FF2B5EF4-FFF2-40B4-BE49-F238E27FC236}">
                <a16:creationId xmlns:a16="http://schemas.microsoft.com/office/drawing/2014/main" id="{D3AAA220-4679-4564-916F-B54BF499897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>
            <a:extLst>
              <a:ext uri="{FF2B5EF4-FFF2-40B4-BE49-F238E27FC236}">
                <a16:creationId xmlns:a16="http://schemas.microsoft.com/office/drawing/2014/main" id="{4AF2C963-F0D7-49C5-9371-A4285AA6F624}"/>
              </a:ext>
            </a:extLst>
          </p:cNvPr>
          <p:cNvSpPr txBox="1"/>
          <p:nvPr/>
        </p:nvSpPr>
        <p:spPr>
          <a:xfrm>
            <a:off x="731520" y="1097280"/>
            <a:ext cx="1072896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256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4638CAE4-D38C-48DB-BD1E-CDFB95A4C8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>
            <a:extLst>
              <a:ext uri="{FF2B5EF4-FFF2-40B4-BE49-F238E27FC236}">
                <a16:creationId xmlns:a16="http://schemas.microsoft.com/office/drawing/2014/main" id="{E1329AFF-FF33-4C9E-B4B2-346A4F7D5CB2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>
            <a:extLst>
              <a:ext uri="{FF2B5EF4-FFF2-40B4-BE49-F238E27FC236}">
                <a16:creationId xmlns:a16="http://schemas.microsoft.com/office/drawing/2014/main" id="{56D9E96A-2DA9-4128-9E4E-FBBDDEA24F74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</a:p>
        </p:txBody>
      </p:sp>
      <p:pic>
        <p:nvPicPr>
          <p:cNvPr id="7" name="ISPRING_QUIZ_SHAPE3">
            <a:extLst>
              <a:ext uri="{FF2B5EF4-FFF2-40B4-BE49-F238E27FC236}">
                <a16:creationId xmlns:a16="http://schemas.microsoft.com/office/drawing/2014/main" id="{326DFE6F-5F59-4D75-82E5-5BCB2B001AF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>
            <a:extLst>
              <a:ext uri="{FF2B5EF4-FFF2-40B4-BE49-F238E27FC236}">
                <a16:creationId xmlns:a16="http://schemas.microsoft.com/office/drawing/2014/main" id="{99B91FF0-6674-43C5-AEAC-E7752FF32448}"/>
              </a:ext>
            </a:extLst>
          </p:cNvPr>
          <p:cNvSpPr txBox="1"/>
          <p:nvPr/>
        </p:nvSpPr>
        <p:spPr>
          <a:xfrm>
            <a:off x="731520" y="1097280"/>
            <a:ext cx="1072896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13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80E0D7EB-6EE9-4323-A84B-ED8C498E440B}"/>
              </a:ext>
            </a:extLst>
          </p:cNvPr>
          <p:cNvGrpSpPr/>
          <p:nvPr/>
        </p:nvGrpSpPr>
        <p:grpSpPr>
          <a:xfrm>
            <a:off x="589343" y="411740"/>
            <a:ext cx="10829664" cy="6034520"/>
            <a:chOff x="616017" y="411741"/>
            <a:chExt cx="10829664" cy="603452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298D20F4-79B6-4831-AD6C-F5DBED4AFBAC}"/>
                </a:ext>
              </a:extLst>
            </p:cNvPr>
            <p:cNvSpPr/>
            <p:nvPr/>
          </p:nvSpPr>
          <p:spPr>
            <a:xfrm>
              <a:off x="616017" y="411741"/>
              <a:ext cx="10829664" cy="6034520"/>
            </a:xfrm>
            <a:prstGeom prst="roundRect">
              <a:avLst>
                <a:gd name="adj" fmla="val 7735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3F2E639-42A3-4EFD-962F-8B3BFE435496}"/>
                </a:ext>
              </a:extLst>
            </p:cNvPr>
            <p:cNvSpPr/>
            <p:nvPr/>
          </p:nvSpPr>
          <p:spPr>
            <a:xfrm>
              <a:off x="801441" y="584542"/>
              <a:ext cx="10454861" cy="5633378"/>
            </a:xfrm>
            <a:prstGeom prst="roundRect">
              <a:avLst>
                <a:gd name="adj" fmla="val 7735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prstClr val="white"/>
                  </a:solidFill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53B7836A-7BB4-4009-A41E-4304F22B1B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18" y="3040800"/>
            <a:ext cx="857250" cy="8382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8133A03-42E9-46B8-BD56-B5B4478D81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082" y="2294509"/>
            <a:ext cx="1028700" cy="120015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9BD2C5A-B820-4DDC-B7DF-E3579CE248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460" y="5874759"/>
            <a:ext cx="523875" cy="8382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7E48AAF-6C1B-496D-83EB-464DD9D635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0383">
            <a:off x="10466581" y="5312366"/>
            <a:ext cx="762000" cy="135255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60ABAFA-761E-4E8C-9180-F75999FB34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989" y="1220972"/>
            <a:ext cx="542925" cy="98107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35056B8-11AA-476A-B084-B1D240A543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977" y="345825"/>
            <a:ext cx="753783" cy="71888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B17BD8E-615F-4552-871F-604F45E730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78594">
            <a:off x="471370" y="45347"/>
            <a:ext cx="1028700" cy="120015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148541A9-3BEE-4C41-9A83-EA7E05942825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9041" y="4491394"/>
            <a:ext cx="723398" cy="81181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A4622F0-FCA1-4C54-8B51-8AC117D7F9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8918">
            <a:off x="10764492" y="4478201"/>
            <a:ext cx="857250" cy="8382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0B6E1DD9-897F-478E-884F-C31D6C8B425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96" y="1483669"/>
            <a:ext cx="753783" cy="718886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5E91D5A6-4818-42EF-B2C5-A01CB805C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992" y="56216"/>
            <a:ext cx="857250" cy="8382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04316B7-7002-4550-882F-28080061240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334" y="102687"/>
            <a:ext cx="664091" cy="74525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6DE93E95-5B1F-4B36-8E49-DD3528FFCC4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87" y="5474144"/>
            <a:ext cx="891001" cy="11430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A2F1B6D-9D15-4C84-A8B6-F0482B2E139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881" y="2857653"/>
            <a:ext cx="3436206" cy="343620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3ABBE59-6086-4F44-9FEF-325A81E5CF27}"/>
              </a:ext>
            </a:extLst>
          </p:cNvPr>
          <p:cNvGrpSpPr/>
          <p:nvPr/>
        </p:nvGrpSpPr>
        <p:grpSpPr>
          <a:xfrm rot="20905614">
            <a:off x="519379" y="1098392"/>
            <a:ext cx="8160999" cy="3232919"/>
            <a:chOff x="1593845" y="1357993"/>
            <a:chExt cx="5281800" cy="3232919"/>
          </a:xfrm>
        </p:grpSpPr>
        <p:sp>
          <p:nvSpPr>
            <p:cNvPr id="7" name="思想气泡: 云 6">
              <a:extLst>
                <a:ext uri="{FF2B5EF4-FFF2-40B4-BE49-F238E27FC236}">
                  <a16:creationId xmlns:a16="http://schemas.microsoft.com/office/drawing/2014/main" id="{84493B8D-0103-4268-86C3-CA5C97ABD342}"/>
                </a:ext>
              </a:extLst>
            </p:cNvPr>
            <p:cNvSpPr/>
            <p:nvPr/>
          </p:nvSpPr>
          <p:spPr>
            <a:xfrm>
              <a:off x="1593845" y="1357993"/>
              <a:ext cx="5281800" cy="3232919"/>
            </a:xfrm>
            <a:prstGeom prst="cloudCallout">
              <a:avLst>
                <a:gd name="adj1" fmla="val 29768"/>
                <a:gd name="adj2" fmla="val 80425"/>
              </a:avLst>
            </a:prstGeom>
            <a:solidFill>
              <a:srgbClr val="7DC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F4EE2F4-2376-41CC-8EB4-6D188A92FABB}"/>
                </a:ext>
              </a:extLst>
            </p:cNvPr>
            <p:cNvSpPr/>
            <p:nvPr/>
          </p:nvSpPr>
          <p:spPr>
            <a:xfrm>
              <a:off x="2473890" y="2248746"/>
              <a:ext cx="362441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14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 rot="20779825">
            <a:off x="677979" y="1905558"/>
            <a:ext cx="79222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FFF00"/>
                </a:solidFill>
                <a:latin typeface="UTM Conestoga" panose="02040603050506020204" pitchFamily="18" charset="0"/>
              </a:rPr>
              <a:t>Chúc các con luyện đọc thật tốt!</a:t>
            </a:r>
            <a:endParaRPr lang="en-US" sz="6000" b="1" dirty="0">
              <a:solidFill>
                <a:srgbClr val="FFFF00"/>
              </a:solidFill>
              <a:latin typeface="UTM Conestoga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48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68F29AF-4BD0-4151-863C-740F09A591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D9DB2C3-E25B-4D3B-B116-1AFE102ADA12}"/>
              </a:ext>
            </a:extLst>
          </p:cNvPr>
          <p:cNvSpPr/>
          <p:nvPr/>
        </p:nvSpPr>
        <p:spPr>
          <a:xfrm>
            <a:off x="273050" y="254000"/>
            <a:ext cx="11645900" cy="635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13D8B83-94D1-4DC1-81CE-23936818E4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4311" y="-444486"/>
            <a:ext cx="8070739" cy="61676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D74B89D-CAD9-4DC2-BFE4-8B97EBCFF6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88123" y="1900663"/>
            <a:ext cx="5084337" cy="50843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2759" y="2005158"/>
            <a:ext cx="5393841" cy="126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9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210" y="304107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209406"/>
            <a:ext cx="8811671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F5B42"/>
          </a:solidFill>
          <a:ln>
            <a:solidFill>
              <a:srgbClr val="0F5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Tiếng</a:t>
            </a:r>
            <a:r>
              <a:rPr kumimoji="0" lang="vi-VN" sz="7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nào có vần im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D19A5806-7592-478F-A44B-3D1C8234DB7B}"/>
              </a:ext>
            </a:extLst>
          </p:cNvPr>
          <p:cNvSpPr/>
          <p:nvPr/>
        </p:nvSpPr>
        <p:spPr>
          <a:xfrm>
            <a:off x="3947486" y="2404905"/>
            <a:ext cx="4746820" cy="934296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6600" dirty="0">
                <a:solidFill>
                  <a:srgbClr val="0F5B42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chăm chỉ</a:t>
            </a:r>
            <a:endParaRPr lang="en-US" sz="6600" dirty="0">
              <a:solidFill>
                <a:srgbClr val="0F5B4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D19A5806-7592-478F-A44B-3D1C8234DB7B}"/>
              </a:ext>
            </a:extLst>
          </p:cNvPr>
          <p:cNvSpPr/>
          <p:nvPr/>
        </p:nvSpPr>
        <p:spPr>
          <a:xfrm>
            <a:off x="4586082" y="3541005"/>
            <a:ext cx="5127322" cy="904833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6600" dirty="0">
                <a:solidFill>
                  <a:srgbClr val="0F5B42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lớp</a:t>
            </a:r>
            <a:endParaRPr lang="en-US" sz="6600" dirty="0">
              <a:solidFill>
                <a:srgbClr val="0F5B4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D19A5806-7592-478F-A44B-3D1C8234DB7B}"/>
              </a:ext>
            </a:extLst>
          </p:cNvPr>
          <p:cNvSpPr/>
          <p:nvPr/>
        </p:nvSpPr>
        <p:spPr>
          <a:xfrm>
            <a:off x="5414327" y="4586436"/>
            <a:ext cx="4746820" cy="934296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6600" dirty="0">
                <a:solidFill>
                  <a:srgbClr val="0F5B42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kìm</a:t>
            </a:r>
            <a:endParaRPr lang="en-US" sz="6600" dirty="0">
              <a:solidFill>
                <a:srgbClr val="0F5B4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D19A5806-7592-478F-A44B-3D1C8234DB7B}"/>
              </a:ext>
            </a:extLst>
          </p:cNvPr>
          <p:cNvSpPr/>
          <p:nvPr/>
        </p:nvSpPr>
        <p:spPr>
          <a:xfrm>
            <a:off x="6482760" y="5656078"/>
            <a:ext cx="4746820" cy="934296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6600" dirty="0">
                <a:solidFill>
                  <a:srgbClr val="0F5B42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</a:t>
            </a:r>
            <a:r>
              <a:rPr lang="vi-VN" sz="6600" noProof="0" dirty="0">
                <a:solidFill>
                  <a:srgbClr val="0F5B42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ủ sâm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0F5B42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551" y="88404"/>
            <a:ext cx="1600706" cy="16078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143" y="5605208"/>
            <a:ext cx="1036036" cy="103603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7375" r="24837" b="30163"/>
          <a:stretch/>
        </p:blipFill>
        <p:spPr>
          <a:xfrm>
            <a:off x="5695663" y="5038029"/>
            <a:ext cx="1250467" cy="1774795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23109" t="1236" r="25486" b="28725"/>
          <a:stretch/>
        </p:blipFill>
        <p:spPr>
          <a:xfrm>
            <a:off x="4863354" y="3971499"/>
            <a:ext cx="1364279" cy="1731793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27420" r="22304" b="32379"/>
          <a:stretch/>
        </p:blipFill>
        <p:spPr>
          <a:xfrm>
            <a:off x="4114774" y="3005550"/>
            <a:ext cx="1362836" cy="1627168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8718" y="1794541"/>
            <a:ext cx="1488258" cy="1786555"/>
          </a:xfrm>
          <a:prstGeom prst="rect">
            <a:avLst/>
          </a:prstGeom>
        </p:spPr>
      </p:pic>
      <p:pic>
        <p:nvPicPr>
          <p:cNvPr id="19" name="Picture 18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25" y="2857499"/>
            <a:ext cx="2889783" cy="384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7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59259E-6 L 0.83607 0.7379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97" y="3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12057"/>
          <a:stretch>
            <a:fillRect/>
          </a:stretch>
        </p:blipFill>
        <p:spPr bwMode="auto">
          <a:xfrm>
            <a:off x="442913" y="430213"/>
            <a:ext cx="11377612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0" y="1190763"/>
            <a:ext cx="119602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6000" dirty="0" err="1">
                <a:solidFill>
                  <a:srgbClr val="FF0000"/>
                </a:solidFill>
                <a:latin typeface="UTM Avo" panose="02040603050506020204" pitchFamily="18" charset="0"/>
                <a:ea typeface="字魂17号-萌趣果冻体"/>
                <a:cs typeface="字魂17号-萌趣果冻体"/>
              </a:rPr>
              <a:t>Bài</a:t>
            </a:r>
            <a:r>
              <a:rPr lang="en-US" altLang="zh-CN" sz="6000" dirty="0">
                <a:solidFill>
                  <a:srgbClr val="FF0000"/>
                </a:solidFill>
                <a:latin typeface="UTM Avo" panose="02040603050506020204" pitchFamily="18" charset="0"/>
                <a:ea typeface="字魂17号-萌趣果冻体"/>
                <a:cs typeface="字魂17号-萌趣果冻体"/>
              </a:rPr>
              <a:t> 52: </a:t>
            </a:r>
            <a:r>
              <a:rPr lang="en-US" altLang="zh-CN" sz="6000" b="1" dirty="0">
                <a:solidFill>
                  <a:srgbClr val="FF0000"/>
                </a:solidFill>
                <a:latin typeface="UTM Avo" panose="02040603050506020204" pitchFamily="18" charset="0"/>
                <a:ea typeface="字魂17号-萌趣果冻体"/>
                <a:cs typeface="字魂17号-萌趣果冻体"/>
              </a:rPr>
              <a:t>um - up</a:t>
            </a:r>
            <a:endParaRPr lang="zh-CN" altLang="en-US" sz="6000" b="1" dirty="0">
              <a:solidFill>
                <a:srgbClr val="FF0000"/>
              </a:solidFill>
              <a:latin typeface="UTM Avo" panose="02040603050506020204" pitchFamily="18" charset="0"/>
              <a:ea typeface="小白" charset="-122"/>
            </a:endParaRPr>
          </a:p>
        </p:txBody>
      </p:sp>
      <p:sp>
        <p:nvSpPr>
          <p:cNvPr id="6" name="Oval 5"/>
          <p:cNvSpPr/>
          <p:nvPr/>
        </p:nvSpPr>
        <p:spPr>
          <a:xfrm>
            <a:off x="1347788" y="2654300"/>
            <a:ext cx="3787775" cy="3609975"/>
          </a:xfrm>
          <a:prstGeom prst="ellipse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solidFill>
                  <a:srgbClr val="FF0000"/>
                </a:solidFill>
                <a:latin typeface="UTM Avo" panose="02040603050506020204" pitchFamily="18" charset="0"/>
              </a:rPr>
              <a:t>um</a:t>
            </a:r>
          </a:p>
        </p:txBody>
      </p:sp>
      <p:sp>
        <p:nvSpPr>
          <p:cNvPr id="18" name="Oval 17"/>
          <p:cNvSpPr/>
          <p:nvPr/>
        </p:nvSpPr>
        <p:spPr>
          <a:xfrm>
            <a:off x="6854825" y="2654300"/>
            <a:ext cx="3933825" cy="3609975"/>
          </a:xfrm>
          <a:prstGeom prst="ellipse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solidFill>
                  <a:srgbClr val="FF0000"/>
                </a:solidFill>
                <a:latin typeface="UTM Avo" panose="02040603050506020204" pitchFamily="18" charset="0"/>
              </a:rPr>
              <a:t>up</a:t>
            </a:r>
          </a:p>
        </p:txBody>
      </p:sp>
    </p:spTree>
    <p:extLst>
      <p:ext uri="{BB962C8B-B14F-4D97-AF65-F5344CB8AC3E}">
        <p14:creationId xmlns:p14="http://schemas.microsoft.com/office/powerpoint/2010/main" val="118393605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35162" y="4563478"/>
            <a:ext cx="9251577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vi-VN" altLang="vi-VN" sz="15000" dirty="0">
                <a:latin typeface="UTM Avo" panose="02040603050506020204" pitchFamily="18" charset="0"/>
              </a:rPr>
              <a:t>    </a:t>
            </a:r>
            <a:r>
              <a:rPr lang="en-US" altLang="vi-VN" sz="15000" dirty="0">
                <a:latin typeface="UTM Avo" panose="02040603050506020204" pitchFamily="18" charset="0"/>
              </a:rPr>
              <a:t>ch</a:t>
            </a:r>
            <a:r>
              <a:rPr lang="en-US" altLang="vi-VN" sz="15000" dirty="0">
                <a:solidFill>
                  <a:srgbClr val="FF0000"/>
                </a:solidFill>
                <a:latin typeface="UTM Avo" panose="02040603050506020204" pitchFamily="18" charset="0"/>
              </a:rPr>
              <a:t>um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478" y="396874"/>
            <a:ext cx="4141694" cy="466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129188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1050925" y="882650"/>
            <a:ext cx="4586082" cy="3603289"/>
            <a:chOff x="3810000" y="1424287"/>
            <a:chExt cx="2209801" cy="1510383"/>
          </a:xfrm>
        </p:grpSpPr>
        <p:sp>
          <p:nvSpPr>
            <p:cNvPr id="11" name="Rectangle 10"/>
            <p:cNvSpPr/>
            <p:nvPr/>
          </p:nvSpPr>
          <p:spPr>
            <a:xfrm>
              <a:off x="3810000" y="1424287"/>
              <a:ext cx="2209801" cy="818569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0" dirty="0">
                  <a:solidFill>
                    <a:schemeClr val="tx1"/>
                  </a:solidFill>
                  <a:latin typeface="UTM Avo" panose="02040603050506020204" pitchFamily="18" charset="0"/>
                </a:rPr>
                <a:t>um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10000" y="2248778"/>
              <a:ext cx="1104401" cy="68589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 sz="13000" b="1" dirty="0">
                <a:solidFill>
                  <a:srgbClr val="008000"/>
                </a:solidFill>
                <a:latin typeface="UTM Avo" panose="02040603050506020204" pitchFamily="18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sz="14000" b="1" dirty="0">
                  <a:solidFill>
                    <a:srgbClr val="008000"/>
                  </a:solidFill>
                  <a:latin typeface="UTM Avo" panose="02040603050506020204" pitchFamily="18" charset="0"/>
                </a:rPr>
                <a:t>u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000" b="1" dirty="0">
                <a:solidFill>
                  <a:srgbClr val="008000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915400" y="2245225"/>
              <a:ext cx="1104401" cy="685891"/>
            </a:xfrm>
            <a:prstGeom prst="rect">
              <a:avLst/>
            </a:prstGeom>
            <a:solidFill>
              <a:srgbClr val="E9A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0" b="1" dirty="0">
                  <a:solidFill>
                    <a:srgbClr val="FF0000"/>
                  </a:solidFill>
                  <a:latin typeface=".VnAvant" pitchFamily="34" charset="0"/>
                </a:rPr>
                <a:t>m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518907" y="4983331"/>
            <a:ext cx="5118100" cy="128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7200" dirty="0">
                <a:solidFill>
                  <a:schemeClr val="tx1"/>
                </a:solidFill>
                <a:latin typeface="UTM Avo" panose="02040603050506020204" pitchFamily="18" charset="0"/>
              </a:rPr>
              <a:t>u-</a:t>
            </a:r>
            <a:r>
              <a:rPr lang="en-US" sz="7200" dirty="0" err="1">
                <a:solidFill>
                  <a:schemeClr val="tx1"/>
                </a:solidFill>
                <a:latin typeface="UTM Avo" panose="02040603050506020204" pitchFamily="18" charset="0"/>
              </a:rPr>
              <a:t>mờ</a:t>
            </a:r>
            <a:r>
              <a:rPr lang="en-US" sz="7200" dirty="0">
                <a:solidFill>
                  <a:schemeClr val="tx1"/>
                </a:solidFill>
                <a:latin typeface="UTM Avo" panose="02040603050506020204" pitchFamily="18" charset="0"/>
              </a:rPr>
              <a:t> - </a:t>
            </a:r>
            <a:r>
              <a:rPr lang="en-US" sz="6600" dirty="0">
                <a:solidFill>
                  <a:schemeClr val="tx1"/>
                </a:solidFill>
                <a:latin typeface="UTM Avo" panose="02040603050506020204" pitchFamily="18" charset="0"/>
              </a:rPr>
              <a:t>um</a:t>
            </a:r>
          </a:p>
        </p:txBody>
      </p: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6239435" y="882650"/>
            <a:ext cx="5647765" cy="3603287"/>
            <a:chOff x="8581633" y="-1829111"/>
            <a:chExt cx="2209801" cy="1793688"/>
          </a:xfrm>
        </p:grpSpPr>
        <p:sp>
          <p:nvSpPr>
            <p:cNvPr id="20" name="Rectangle 19"/>
            <p:cNvSpPr/>
            <p:nvPr/>
          </p:nvSpPr>
          <p:spPr>
            <a:xfrm>
              <a:off x="8581633" y="-1829111"/>
              <a:ext cx="2209801" cy="83700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0" dirty="0">
                  <a:solidFill>
                    <a:schemeClr val="tx1"/>
                  </a:solidFill>
                  <a:latin typeface="UTM Avo" panose="02040603050506020204" pitchFamily="18" charset="0"/>
                </a:rPr>
                <a:t>chum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81633" y="-949785"/>
              <a:ext cx="1104459" cy="91436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sz="15000" b="1" dirty="0">
                  <a:solidFill>
                    <a:srgbClr val="008000"/>
                  </a:solidFill>
                  <a:latin typeface="UTM Avo" panose="02040603050506020204" pitchFamily="18" charset="0"/>
                </a:rPr>
                <a:t>ch</a:t>
              </a:r>
              <a:endParaRPr lang="en-US" sz="15000" b="1" dirty="0">
                <a:solidFill>
                  <a:srgbClr val="008000"/>
                </a:solidFill>
                <a:latin typeface="UTM Avo" panose="02040603050506020204" pitchFamily="18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9686092" y="-949785"/>
              <a:ext cx="1104458" cy="910142"/>
            </a:xfrm>
            <a:prstGeom prst="rect">
              <a:avLst/>
            </a:prstGeom>
            <a:solidFill>
              <a:srgbClr val="E9A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0" b="1" dirty="0">
                  <a:solidFill>
                    <a:srgbClr val="FF0000"/>
                  </a:solidFill>
                  <a:latin typeface=".VnAvant" pitchFamily="34" charset="0"/>
                </a:rPr>
                <a:t>um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6067313" y="4942840"/>
            <a:ext cx="6241135" cy="128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6600" dirty="0">
                <a:solidFill>
                  <a:schemeClr val="tx1"/>
                </a:solidFill>
                <a:latin typeface="UTM Avo" panose="02040603050506020204" pitchFamily="18" charset="0"/>
              </a:rPr>
              <a:t>c</a:t>
            </a:r>
            <a:r>
              <a:rPr lang="en-US" sz="6600" dirty="0" err="1">
                <a:solidFill>
                  <a:schemeClr val="tx1"/>
                </a:solidFill>
                <a:latin typeface="UTM Avo" panose="02040603050506020204" pitchFamily="18" charset="0"/>
              </a:rPr>
              <a:t>hờ</a:t>
            </a:r>
            <a:r>
              <a:rPr lang="en-US" sz="6600" dirty="0">
                <a:solidFill>
                  <a:schemeClr val="tx1"/>
                </a:solidFill>
                <a:latin typeface="UTM Avo" panose="02040603050506020204" pitchFamily="18" charset="0"/>
              </a:rPr>
              <a:t> - um - chum</a:t>
            </a:r>
          </a:p>
        </p:txBody>
      </p:sp>
    </p:spTree>
    <p:extLst>
      <p:ext uri="{BB962C8B-B14F-4D97-AF65-F5344CB8AC3E}">
        <p14:creationId xmlns:p14="http://schemas.microsoft.com/office/powerpoint/2010/main" val="203255520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127" y="276726"/>
            <a:ext cx="4148138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57600" y="5203825"/>
            <a:ext cx="436721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9600" dirty="0" err="1">
                <a:latin typeface="UTM Avo" panose="02040603050506020204" pitchFamily="18" charset="0"/>
              </a:rPr>
              <a:t>b</a:t>
            </a:r>
            <a:r>
              <a:rPr lang="en-US" altLang="vi-VN" sz="9600" dirty="0" err="1">
                <a:solidFill>
                  <a:srgbClr val="FF0000"/>
                </a:solidFill>
                <a:latin typeface="UTM Avo" panose="02040603050506020204" pitchFamily="18" charset="0"/>
              </a:rPr>
              <a:t>úp</a:t>
            </a:r>
            <a:r>
              <a:rPr lang="en-US" altLang="vi-VN" sz="9600" dirty="0">
                <a:latin typeface="UTM Avo" panose="02040603050506020204" pitchFamily="18" charset="0"/>
              </a:rPr>
              <a:t> </a:t>
            </a:r>
            <a:r>
              <a:rPr lang="en-US" altLang="vi-VN" sz="9600" dirty="0" err="1">
                <a:latin typeface="UTM Avo" panose="02040603050506020204" pitchFamily="18" charset="0"/>
              </a:rPr>
              <a:t>bê</a:t>
            </a:r>
            <a:endParaRPr lang="en-US" altLang="vi-VN" sz="9600" dirty="0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83582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565150" y="192505"/>
            <a:ext cx="5222370" cy="3820947"/>
            <a:chOff x="3809071" y="1424287"/>
            <a:chExt cx="2210730" cy="1504114"/>
          </a:xfrm>
        </p:grpSpPr>
        <p:sp>
          <p:nvSpPr>
            <p:cNvPr id="3" name="Rectangle 2"/>
            <p:cNvSpPr/>
            <p:nvPr/>
          </p:nvSpPr>
          <p:spPr>
            <a:xfrm>
              <a:off x="3810000" y="1424287"/>
              <a:ext cx="2209801" cy="818457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0" dirty="0">
                  <a:solidFill>
                    <a:schemeClr val="tx1"/>
                  </a:solidFill>
                  <a:latin typeface="UTM Avo" panose="02040603050506020204" pitchFamily="18" charset="0"/>
                </a:rPr>
                <a:t>up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3809071" y="2242174"/>
              <a:ext cx="1104436" cy="68622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0" b="1" dirty="0">
                  <a:solidFill>
                    <a:srgbClr val="008000"/>
                  </a:solidFill>
                  <a:latin typeface="UTM Avo" panose="02040603050506020204" pitchFamily="18" charset="0"/>
                </a:rPr>
                <a:t>u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4914436" y="2242744"/>
              <a:ext cx="1104436" cy="685087"/>
            </a:xfrm>
            <a:prstGeom prst="rect">
              <a:avLst/>
            </a:prstGeom>
            <a:solidFill>
              <a:srgbClr val="E9A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0" b="1" dirty="0">
                  <a:solidFill>
                    <a:srgbClr val="FF0000"/>
                  </a:solidFill>
                  <a:latin typeface=".VnAvant" pitchFamily="34" charset="0"/>
                </a:rPr>
                <a:t>p</a:t>
              </a:r>
            </a:p>
          </p:txBody>
        </p:sp>
      </p:grpSp>
      <p:sp>
        <p:nvSpPr>
          <p:cNvPr id="6" name="Rectangle 5"/>
          <p:cNvSpPr/>
          <p:nvPr/>
        </p:nvSpPr>
        <p:spPr>
          <a:xfrm>
            <a:off x="802415" y="4077650"/>
            <a:ext cx="4743450" cy="1798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>
                <a:solidFill>
                  <a:schemeClr val="tx1"/>
                </a:solidFill>
                <a:latin typeface="UTM Avo" panose="02040603050506020204" pitchFamily="18" charset="0"/>
              </a:rPr>
              <a:t>u – </a:t>
            </a:r>
            <a:r>
              <a:rPr lang="en-US" sz="5400" dirty="0" err="1">
                <a:solidFill>
                  <a:schemeClr val="tx1"/>
                </a:solidFill>
                <a:latin typeface="UTM Avo" panose="02040603050506020204" pitchFamily="18" charset="0"/>
              </a:rPr>
              <a:t>pờ</a:t>
            </a:r>
            <a:r>
              <a:rPr lang="en-US" sz="5400" dirty="0">
                <a:solidFill>
                  <a:schemeClr val="tx1"/>
                </a:solidFill>
                <a:latin typeface="UTM Avo" panose="02040603050506020204" pitchFamily="18" charset="0"/>
              </a:rPr>
              <a:t> - up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7593013" y="1"/>
            <a:ext cx="3867150" cy="231775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0" dirty="0" err="1">
                <a:solidFill>
                  <a:schemeClr val="tx1"/>
                </a:solidFill>
                <a:latin typeface="UTM Avo" panose="02040603050506020204" pitchFamily="18" charset="0"/>
              </a:rPr>
              <a:t>b</a:t>
            </a:r>
            <a:r>
              <a:rPr lang="en-US" sz="12000" dirty="0" err="1">
                <a:solidFill>
                  <a:srgbClr val="FF0000"/>
                </a:solidFill>
                <a:latin typeface="UTM Avo" panose="02040603050506020204" pitchFamily="18" charset="0"/>
              </a:rPr>
              <a:t>úp</a:t>
            </a:r>
            <a:endParaRPr lang="en-US" sz="12000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7593013" y="2374010"/>
            <a:ext cx="3867150" cy="1581734"/>
            <a:chOff x="3150409" y="2246382"/>
            <a:chExt cx="2869393" cy="1017683"/>
          </a:xfrm>
        </p:grpSpPr>
        <p:sp>
          <p:nvSpPr>
            <p:cNvPr id="9" name="Rectangle 8"/>
            <p:cNvSpPr/>
            <p:nvPr/>
          </p:nvSpPr>
          <p:spPr>
            <a:xfrm>
              <a:off x="3150409" y="2246382"/>
              <a:ext cx="1232096" cy="10176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0" b="1" dirty="0">
                  <a:solidFill>
                    <a:srgbClr val="008000"/>
                  </a:solidFill>
                  <a:latin typeface="UTM Avo" panose="02040603050506020204" pitchFamily="18" charset="0"/>
                </a:rPr>
                <a:t>b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382505" y="2246382"/>
              <a:ext cx="1637297" cy="1017683"/>
            </a:xfrm>
            <a:prstGeom prst="rect">
              <a:avLst/>
            </a:prstGeom>
            <a:solidFill>
              <a:srgbClr val="E9A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sz="12000" b="1" dirty="0">
                  <a:solidFill>
                    <a:srgbClr val="FF0000"/>
                  </a:solidFill>
                  <a:latin typeface="+mj-lt"/>
                </a:rPr>
                <a:t>úp</a:t>
              </a:r>
              <a:endParaRPr lang="en-US" sz="120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6379992" y="4012004"/>
            <a:ext cx="5188455" cy="1798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 err="1">
                <a:solidFill>
                  <a:schemeClr val="tx1"/>
                </a:solidFill>
                <a:latin typeface="UTM Avo" panose="02040603050506020204" pitchFamily="18" charset="0"/>
              </a:rPr>
              <a:t>bờ</a:t>
            </a:r>
            <a:r>
              <a:rPr lang="en-US" sz="5400" dirty="0">
                <a:solidFill>
                  <a:schemeClr val="tx1"/>
                </a:solidFill>
                <a:latin typeface="UTM Avo" panose="02040603050506020204" pitchFamily="18" charset="0"/>
              </a:rPr>
              <a:t> - </a:t>
            </a:r>
            <a:r>
              <a:rPr lang="en-US" sz="5400" dirty="0" err="1">
                <a:solidFill>
                  <a:schemeClr val="tx1"/>
                </a:solidFill>
                <a:latin typeface="UTM Avo" panose="02040603050506020204" pitchFamily="18" charset="0"/>
              </a:rPr>
              <a:t>úp</a:t>
            </a:r>
            <a:r>
              <a:rPr lang="en-US" sz="5400" dirty="0">
                <a:solidFill>
                  <a:schemeClr val="tx1"/>
                </a:solidFill>
                <a:latin typeface="UTM Avo" panose="02040603050506020204" pitchFamily="18" charset="0"/>
              </a:rPr>
              <a:t> – </a:t>
            </a:r>
            <a:r>
              <a:rPr lang="en-US" sz="5400" dirty="0" err="1">
                <a:solidFill>
                  <a:schemeClr val="tx1"/>
                </a:solidFill>
                <a:latin typeface="UTM Avo" panose="02040603050506020204" pitchFamily="18" charset="0"/>
              </a:rPr>
              <a:t>búp</a:t>
            </a:r>
            <a:r>
              <a:rPr lang="vi-VN" sz="5400" dirty="0">
                <a:solidFill>
                  <a:schemeClr val="tx1"/>
                </a:solidFill>
                <a:latin typeface="UTM Avo" panose="02040603050506020204" pitchFamily="18" charset="0"/>
              </a:rPr>
              <a:t> – sắc - búp</a:t>
            </a:r>
            <a:endParaRPr lang="en-US" sz="54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351974"/>
      </p:ext>
    </p:extLst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3" y="0"/>
            <a:ext cx="4148137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637" y="0"/>
            <a:ext cx="3819525" cy="447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43013" y="5153025"/>
            <a:ext cx="33686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6000">
                <a:latin typeface="UTM Avo" panose="02040603050506020204" pitchFamily="18" charset="0"/>
              </a:rPr>
              <a:t>ch</a:t>
            </a:r>
            <a:r>
              <a:rPr lang="en-US" altLang="vi-VN" sz="6000">
                <a:solidFill>
                  <a:srgbClr val="FF0000"/>
                </a:solidFill>
                <a:latin typeface="UTM Avo" panose="02040603050506020204" pitchFamily="18" charset="0"/>
              </a:rPr>
              <a:t>um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16763" y="5153025"/>
            <a:ext cx="4365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6000">
                <a:latin typeface="UTM Avo" panose="02040603050506020204" pitchFamily="18" charset="0"/>
              </a:rPr>
              <a:t>b</a:t>
            </a:r>
            <a:r>
              <a:rPr lang="en-US" altLang="vi-VN" sz="6000">
                <a:solidFill>
                  <a:srgbClr val="FF0000"/>
                </a:solidFill>
                <a:latin typeface="UTM Avo" panose="02040603050506020204" pitchFamily="18" charset="0"/>
              </a:rPr>
              <a:t>úp</a:t>
            </a:r>
            <a:r>
              <a:rPr lang="en-US" altLang="vi-VN" sz="6000">
                <a:latin typeface="UTM Avo" panose="02040603050506020204" pitchFamily="18" charset="0"/>
              </a:rPr>
              <a:t> bê</a:t>
            </a:r>
          </a:p>
        </p:txBody>
      </p:sp>
    </p:spTree>
    <p:extLst>
      <p:ext uri="{BB962C8B-B14F-4D97-AF65-F5344CB8AC3E}">
        <p14:creationId xmlns:p14="http://schemas.microsoft.com/office/powerpoint/2010/main" val="3355128682"/>
      </p:ext>
    </p:extLst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CFB58F7-822C-4FCB-897F-1D682CA97C8A}"/>
  <p:tag name="ISPRING_RESOURCE_FOLDER" val="C:\Users\phuong\Downloads\um-up - Copy\"/>
  <p:tag name="ISPRING_PRESENTATION_PATH" val="C:\Users\phuong\Downloads\um-up - Copy.pptx"/>
  <p:tag name="ISPRING_PROJECT_VERSION" val="9"/>
  <p:tag name="ISPRING_PROJECT_FOLDER_UPDATED" val="1"/>
  <p:tag name="ISPRING_SCREEN_RECS_UPDATED" val="C:\Users\phuong\Downloads\um-up - Copy\"/>
  <p:tag name="FLASHSPRING_PRESENTATION_REFERENCES" val=""/>
  <p:tag name="ISPRING_LMS_API_VERSION" val="SCORM 1.2"/>
  <p:tag name="ISPRING_ULTRA_SCORM_COURSE_ID" val="A1BF4828-B4EC-410C-B6EB-EB54EA1BB18C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SCORM_RATE_SLIDES" val="0"/>
  <p:tag name="ISPRING_SCORM_PASSING_SCORE" val="80.000000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DIfjZbzqxpxA0GAACuFQAAHQAAAHVuaXZlcnNhbC9jb21tb25fbWVzc2FnZXMubG5nxVhfa9tWFH8v9DvcCQobdG47aBgjcZDlG1tElhzp2kk3hnBsY4vYUmrLIX7rCGOMDLo8jbWMxc2yLVnCWhoYk9j2oJDvoX2SnXslO9aSRlKXsIe6vsHnd/7/zrl3dn6z20EbzV7fsMw57kHmPoeaZt1qGGZrjquQhfc/5FDfrpmNWscym3OcaXFoPnv71mynZrYGtVYTvt++hdBst9nvw7GfpafzMzIac1w5pwtKqczLj3RJKSh6TixwWclqWchse7vI7p299N3vzNa7H8zMbD54OPPe7L1QPAmaVuIl6VI8xAAf3k+AJxNVkXQAxZIu4xXCZYnoO3+WEfHdH4R08kqFSKKMuWyJyiIpPUJZxVUuW/XdJ4ioZ7/67rN4gIqqYpnomiTmsS5quqwQFicJE5znsjnfGZlove07ewbabHaRbXm7Jlr13W8hYJBMdLrju1vINnznr3Vk++5+PU5nXinxoqyrWCOqKBBRkbnsimGiju9+Y9wFbKrydMfbo2q20YZ3gtqG734xQG3vdY1ZsertGqgFOvfAArvnHZrIph9d+N1nJjK93WEm3oxlWVL4vM6Xy3oJaxpfgOCffk3duaCDIqIN331uoA2j0bTugi17Q/CXxWXguzvwI989gM8GxAD+MxSNmfM5DZ93jAxtvQftgeoQy9Ew1jiVXxblgk4URdJ0LOfHf+GyixBpG9ltz6mDRc4fKaFUXsMq1KnvHAzfQlRnXcOkqff7NqpDDNIBFcVCUYJ/hBqS8xybZntktiF0zv4gHVYZyyFGklhAqWMVukXTlhUVyluGZByvoy582mgNDgdQZJbv/FZHXai/PuQ1LHBaESZUvYEaA8giKw4ovCOwGr7HRlKUBQU6TSBTyktXaV1reyesuzzHbMWjg1s8a6WwkyFCUN86YZwUaeI2a2Aon10w3T57eTaiLeSN6iEBPq+DbgP1gAoNapz71Ag7fcrdZB0m8RVZKOo5IsPXHIa6KUMHx7sTygFHvKk1fecVGDTdiRC040nrRVot1sxQgZ5TVoD+oMFY6NNIKYtcVllMI/EIa0lEZL4qFniWV+DmMWOeEzN46H6J6t5rSCij4d5gSBsSapqRdZi3IK+ZdNo0vFSBfhF56ZIxUA8KhsG3mxZTf0Dp/xUMU0YLtG22zXasUhhaAs7Thl6qiB/rC7wo4Xy0foOEBC5mUNU7mp4RYaNsUB/3bPR4UAuacw24d4uFgPLUaFzEd8JJJ+fxyp1LhldaeyPz8oq263i73QuG+e73N2gWZZorbfofYqYJWOZVUbmWPJ/usANlzRPqk/uUSt+w4UkTTr04jlh2I9mO2JUq4zdnmhaMWQxrnhTQ9nYtpKpmt2Z0kkMUqS05EUjZd342k8uJ8gLIkLCejBSSshIKh8UYcGt6HK0IGWCWr1AibnuH3eTCVXAbJKt0vqXZMs4RlnFOEwkMTcKyutxcjZNltBG3PEzXDxsBF2gjZodItDdM3QwiQ5OIRMKTtK56IyuTyQiwyVgBUbyTALhSwuMwBZPuEmdpzrtsp4+UPmRxMAyW7yAl8NdfQr/q9OcGSP4OBxiQ8//FlNDNiOrkRTBhhFSbIMtmhEevI5Ma5lXY5AReFuj6V/Tdn4YJZaARaYwkoo2Xx/F48I5oQ8GSMURrLB2PBwmuICFscFPO4wUeoMOoEIq4RsPdTYjyb8vgzk/QUsV3XiDifVVCi/QVoPRRKjS67wKJ4wnqJwWIfB3ueZ+mxqF+TWACCtg43aL3drjNxsIRPhe1pFAUkVD0niURDJ8xxqIpHjOICA1xfa8CwR7QZpV7uhNQVKKiZf0XFgpPCC8US9CiGq0TwDdbg6F3aKYBKfHqInAyu7ByWSGYK9DWqa6904AsOZCWsD7SiE6/MgGvdJI82EzLv3nGQmTYA5qB+hZLVpiJWHQICxHLOp/Ps5e54Fa+vz5ePujoRJ2Lz3RJcYUiL8MAmYI2oXpgZkD0XwxDLWw7gVTQaySsRnDRt99Kp4rx5FGOPi6xFxtC6fbvJz/GSbOxPyZs4L/gHGU/OpvYvTcKNjn12cvq7L2ph9Z/AFBLAwQUAAIACADIfjZb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Mh+NltiDCvgAAYAAEgcAAAnAAAAdW5pdmVyc2FsL2ZsYXNoX3B1Ymxpc2hpbmdfc2V0dGluZ3MueG1s5VlJb9tGFL77V0xZ5BjJTuwshqTAlqlYsLZIzIaiMChyLE5FDhlyaFs9BcipSIE0x6YoajdN0aQJmqK5VELbAw3/D/aX9A0pa7G8DBMr3Q5eOHzf9968beZJmWvblok2sesRm2aludSshDDVbJ3QVla6qRTOX5GQx1Sqq6ZNcVaitoSu5WYyjt80iWc0MGMg6iGgod6iw7KSwZizmE5vbW2liOe4/K1t+gz4vZRmW2nHxR6mDLtpx1Q78Id1HOxJfQYBAvixbNqH5WZmEMrETGVb902MiA6WU8I3pZoFU/UMKR2LNVWt3XJtn+p527Rd5LaaWenD/PJyYeXygUxMtUIsTLlPvBws8mW2qOo64VaoZoN8ipGBScsAc+dm5yW0RXRmZKWLsxc4D8inJ3ki9njzKufJ2+AFyvoKLMxUXWVq/BhrdPEGdiEc2Msx18dAOrY2IsnwNhssxEt6h6oW0RR4g7ivstKKsl6XC3JdruTl9Zv1UmyqMEIpKiVZCNMoFVfk9UpVkRvrq0q5lBikyHeUBKCklgnT1+pyQ64ocn19uVhNiBA3aoiRy0vFUkLMbXm5UVSSaqoslZNCaqvVihhm9W5NrpeKlbV1pVotKcXaEBXl8Ei2ZtLjiZ+BArF9dzS9meFbTaoSE5rNoRz3MIN2ZapuCyt2gUA1bqimhyX0iYNbN3zVJKzDKxS6WhtjZ8lzsMbqvPqyEq8oaUgXE4JhUJKD2l64Oijty1fGtp6OtQ+3daSVmUGzqxk2s9+z9XOzCwPzr86fbP4xhmY2iY7tiuq6Ucua3MCpJlwYdse5i5cunWzFMdoyKmOqZkArZQedcHTlQIpw+1WNkU3o0/iQrRu+aTZ8x7FdNmymo4sDI46hyWzYdCz/+DNq2qY+iBu2mlivqBYeOYAabUILIDknoQ2oFBMiWnUwRQ2VwqFHGERZGxB4ftNjhEWHXaEvveQS1UTAB6cyRuXGRNQ1Q3W9sdIYxIcfNFruo+sGQZoRdD+OPR6vHiutuCptoc29BxQ1w+5TKoRaC7t/QAcAJRraDLu/iWCWgy5LJrz3ONilBtLD7jNfBKSE3ecdYUHEgJchDTYthAl2CKItvxO8oCLy+eAN+FULe8+S78OIsHDVAoX7r8Pe1wR5dtjdpahFeIxaIix7X4S9hypkQtj7DHIVepWQ7igdbuOmiPAdbPEkeGGJCIfdH4QctxxtVAt+QZYf9h5T8ANkmwPh6j3TQJ3fiZPPDV6CU2H1R/ifG61xcUj94Fd42MbWNXFtjgFuJWiTO/spQ/d88Fuwq6EmD3qbhL0HFlcCP1ziKw21ocbcKDBt8O8j0jeBBjud1DupndAIggfs5+L7TLGyIt85B1kFQmPOSa7ZDHasCZVh75uzVLjWz2bw04MUuhW85H0GTICqeArei17+fR4w7GCH8iTe4cm0/3p/l9vKY39arPsJCOZ23jLuY7qjfLOCN/xl71HEP+1cG9V2xkEf08lD/2qa2pKm2N7j6OGQv6eaZ9u8VUbxboa9L/tqJokTNMior/M2GW0bGP0OP8xeObGufo7GOfR29mpxGUREBrYjRc+5nT8jakSHJ9/AQ2oI0c/OXbg4v3Dp8pWri6n0n/e/P38iqD9p1EwVTsH+qJE/cT4VRh6ahU/BHTNziqEOTZ6ngI6dP4VxSc08YRYVRh4xkQpjD8+lwsCJ6fQU5Akz6gS2YLsWDBxYn4jn0R9XCMCL3OilvFK8VVTuHkEQlcLkzT6T5lPH0UNINBL+U2cQmA9+V9CNm2H3W6QEn5fRWhFWyotJmnnwkl8uoc10UDu68d3zBa/qfQbeG6MRUwRTDnvf5VGJ/xYRv75aRPnV4ImI7K2wdx8p9f2fwt4TIXKFO6uGFFFjqmviXjk7PmXsWj68DCWYcJrBrp1KpfJwA7LjI/uD93aSvEtfF+oDZ3wkTK1V/jva3Tt/5hL3y+m0O4X3qjavB2tq+fv/OJWmGaX/lNvjp8HH6mOfow8+3x3/4om/sQglFgTDhHNx8G1VbmF+NpM++tXMDLCNf/uXm/kLUEsDBBQAAgAIAMh+NlvjNn+gXgMAAKALAAAhAAAAdW5pdmVyc2FsL2ZsYXNoX3NraW5fc2V0dGluZ3MueG1slVZRb9owEH4uvwKxd7JRWlopjURbkKqxtlpZ353kAAvHjmyHjn+/s4mJAwEyokrx3ff5znefLw3VmvLuBqSigj/0Br2ocxUmhZTA9RyynBEN3ZgoeEkfetM/s1kvsAjBhPwArSlfKjSUli5FVCKynPDtTCxFPybJeilFwdNe9G16bZ4wsNAD0mqbg2SUrxF3M7h7fJ424xhV+kVD1l+QBPoCE0fC5MdkMBm0IeQSlAKTzP3zeDC+vcBhJAbmogxHw7vhuBWjCjO1v1akDVVUW9JoMLoeDZtJWFrE1ut6JkYu8iJv34ZciqXJ/YAxMs8FBhMkRTUg/PnePBfgqKytCXKh3xr+6gu1jwutBe8ngmsUbZ8LmRGGnIX9teKUHW7BsCqqQtzc3w5vLxOcguJRmpwqDFlCvepJHC/SU1XH6oH8D7xVjV9M0gxUjKaYh5CpzRi+m6eClm/ezQ9NDaVg7yZCbSIYPccMIi0LCAO3Mh61El9vhcbrDtGCMIVu3+Qg73jId1Iot0Xd5lC/4Yvy1IOUBuf/FKzI4GmXpQer2x366enR9s3Pa2/bJyZhU5q8zCqjw71ivY9wntHhPkzR3zjbHoEPPYbhrtAjsc07U+irEDjBd1cdt7Ius/3MDB7lxSsNFpCJFCKrhznNwHQmDKzNJBEcZBFysqFLovEr8stg4q1NXYXBgWOnoUbJhJpqBsdCsonh18TviV2fV9nuApaH2S26Gj8zD72MyDXIuRBM9bolBUcN7mC/bodwM81xSoB84QvRhsCFBn9nm3cjUuwk3wpLtCbJKsNMmrMOg+rEYdBYy7CMd1xjXmQxyAn2hYITRN1mUCu6XDH8058UviCtw084DU+vcCtO6F5rnsF2GIhMVk6Hu4WxZwXTlMEG3MX1DOaQJ44TKpRes47GegYL7SuptFwUWnnHKyX4qLrjCP6J+Yj6rPAd53WsSazsYap76yZltaM3O8vZYzTojx27tjLxN0RnQ62wIV7dSKHFhyZSl9tVa3tQsoExp5m94mj2wjZ4DIMJkZcVsC5XyCO7C26G/n4j5eANnmaCGV/RoIlgPfXpNce7Fi0kgD+5rLGzn6c/YRsLItPXPaA2YBvchosnww+OHYI4PLNch4Fnsq3YVx3f8f/yqNP5B1BLAwQUAAIACADIfjZbgx19EOoFAADZGwAAJgAAAHVuaXZlcnNhbC9odG1sX3B1Ymxpc2hpbmdfc2V0dGluZ3MueG1s3VlLb9tGEL77V2xZ5BjJzjuG5MCWqViwXpGYF4rCoMi1uBW5ZMilbfUUIKciBdIcm6Ko3TRFkyZoiuZSEW0PNPw/2F/SWVKWLMmWl4mdID34wdV838zOa3eo3LUty0Qb2PWITfPSXGZWQphqtk5oOy/dVIpnr0jIYyrVVdOmOC9RW0LXFmZyjt8yiWc0MWMg6iGgod68w/KSwZgzn81ubm5miOe4/FPb9BnwexnNtrKOiz1MGXazjql24Q/rOtiT+gwCBPBj2bQPW5iZQSiXMFVs3TcxIjpYTgnflGquMMuUsolUS9U6bdf2qV6wTdtFbruVlz4tLC0Vly/vyyRMy8TClLvEW4BFvszmVV0n3AjVbJIvMTIwaRtg7dzsBQltEp0Zeen87DnOA/LZSZ6YPdm7ynkKNjiBsr4CCzNVV5maPCYaXbyOXYgG9haY62MgHVk7IMnwFhssJEt6l6oW0RT4BHFX5aVlZa0hF+WGXC3Iazcb5cRUYYRSUsqyEKZZLi3La9WaIjfXVpRKOTVIke8oKUBpLROmrzfkplxV5MbaUqmWEiFu1BAjVxZL5ZSY2/JSs6Sk1VRdrKSF1FdqVTHMyt263CiXqqtrSq1WVkr1ISrO4QPZmsuOJn4OCsT23YPpzQzfalGVmNBrxnLcwwy6lam6bazYRQLVuK6aHpbQFw5u3/BVk7Aur1Boah2MnUXPwRpr8OrLS7yipCFdQgiGQUkOavvi1UFpX74ysvVson24rUOtzA16Xd2wmf2erZ+bvTgw/+qF6eYfYWhug+jYrqquG7esyQ0ca8K5YXecO3/p0nQrjtCWUxlTNQNaKdvvhAdX9qUIt1/VGNmAPo3HbF33TbPpO47tsmEzPbg4MOIImty6TUfyjz+jlm3qg7hhq4X1qmpBFdSLVELrUBomhLDmYIqaKoVDjjAIqzZAeH7LY4TFh1uxL73oEtVEcIDBKYxRpTkRZs1QXW+kFgYB4SeLtvDZdYMgzQh7nycuTlaPlFZclbbRxu4DilpR7ykVQq1GvX+g5EGJhjai3l8imKWwx9IJ7z4Od6iB9Kj3zBcBKVHveVdYEDHgZUiDTQthwm2CaNvvhi+oiHwhfAN+1aLgWfp9GDEWrlagcO91FHxPkGdHvR2K2oTHqC3CsvtNFDxUIROi4CtITmhOQrrjdLiNWyLCd7DFk+CFJSIc9X4RctxSvFEt/ANZfhQ8puAHyDYHwhU800Cd302Szw1fglNh9Vf4nxutcXFI/fBPeNjC1jVxbY4BbiVogzv7KUP3fPBbuKOhFg96h0TBA4srgR8u8Z2GOlBjbhyYDvj3EembQMPtbuad1E5oBMF99jPJBaZUXZbvnIGsAqER56TXbIbb1oTKKPjhJBWu9rMZ/PQgg26FL3mfAROgKp6C9+IPP5wHDDvcpjyJt3ky7b3e2+G28tgfF+t+AoK53beM+4juON+s8A3/MHgU8592rh3UdsJBH9HJQ//qNLWlTbHdx/HDmL9PNc+2eKuM492Kgm/7aiaJUzTIuK/zNhlvGxj9Lj/MXjmJrn6OJjn0dvZqSRnERAa2Y0XPuZ2/I2rEhyffwENqCNHPzp07f+HipctXrs5nsv/e//nsVFB/tKibKpyC/dmiMHUgFUaODb/H4I4YMsVQY6PmMaAjB05hXFozpwyfwshDRlBh7PggKgycGEePQU4ZSiewRdu1YMLA+kQ8D38/IQAvcaMXC0rpVkm5ewhBXAqTN/tclo8Zh08d8Qw4NnS0PtzUARPB3wq6cTPq/YiU8OsKWi3BSmU+TfsOX/LrJDSWLurEd7x7vuDlvM/Au2E8RYpgKlHwUwGV+W8R8esrJVRYCZ+IyN6KgvtIaez9FgVPhMgV7qw6UkSNqa2Ke+Xk+JSRi/jw+pNipmmFO3YmkynAncdODulP3tvZ8S6dXKjyT/gQOLXm+HE0uENfq5CpHS7piafT4BTenTq8AqxTy9iP+OT5cIH5X3k6eRq8Hh95Hz54Tzv6BdIMrI9+Hbcw8x9QSwMEFAACAAgAyH42Wwx3t/u6AQAATwYAAB8AAAB1bml2ZXJzYWwvaHRtbF9za2luX3NldHRpbmdzLmpzjZRRT4MwEMff9ykWfDWLMhzOt5ltyZI9mLg340OBg5GVXtN26DR+dyk4Lexwa1/onx//613pfQ6G1fBib/gw/Kyf6/VTe11rYDWj9nDd1nmPXljd0zxPYJMXwHMBXgcpj5/+yl9/BGXsido0OjxbW+34eWjfpIxrF5eEhSI0TWglob0R2jsV+KOV2U9WTUZOmaO9MShGMQoDwowEqoLVjHeV1sNNsANjCeoMmrIY2qZ300kw6SP/HIMoTOKpy8VYSCYOa8xwFLF4lynci6Shl2M7XXp7kKCqA981wJ1//zhfugDPtVkZKLqBF7cLf+H3k1KB1vATdzqf+bMJCXMWAXcTCoP7YPYP2jJe1uMfusx1bo506IfjMHBpyTI4qVIcRWkStjFReZ1U8yR4wxl4N04yrEVwdgB1SUiUe3nBAUqFma3IKRraSaIcWZKLrOHmUztJzm7W2vb9G3XHGEWokuPpwY2dLtMpxsxrXTPsXLMtcWuLvuZyQWcw5OXWnahrqi9wSqTiIqFJ6uOS3Izpdhq7fqnSZmoHaoPIq+ZpDwV01UxArUSKVmDGsHhbVFqVzuu5jXdiD76+AVBLAwQUAAIACABVAmxazkYwtGk3AABiVgAAFwAAAHVuaXZlcnNhbC91bml2ZXJzYWwucG5n7bx5WFLp/zdOe2Zmy5RTmWaLfaYUy91cmLS0mTJbXEpRatxyQUxHzAWoKbOZXHKaNFemLC1NyVTQUChrxEJFJUREIVNBRURFQEDghzaL9pnPc/2e5/lez/V9rmf+8JL7Pud+n/f+fr3Puc/58eQJF61VW1YBAACtb44ePg0ALNUBABanr1yunrE8t2O3+t+i6NMujoDyVt1h9WBp8CHXQwBARbrmzIVl6rFG5NFz0QDAmtezf4tIsMcBAICH5JvDh9wv+/F70yu/P3dOP1754ui5uw9+fXrRY1emZ9QynnfW2gfuwPPHy3VuBu59tfdae8XaW6s/7L536ND1Q9v6Dm5ZcaHmXwYpq1Y271/9+OaVxjxb9k5eS47CAeEpseHNnO1Fl8veD7MS+PoKfxAMxGb1CoStL8h0gkxUCZK9pqARHyUgxBhRKdNfrGaxh7zq5627QEMmkoYkN5VkDzlpkXoW+/POKnJczfiUjvKp7kr1xLNjk9eFkX1bISpelHoIeHk0Kok7iF9PO64eXMkYWEWRD8FQJXka6uH+n8F9cbSUDLbipX7kmxKurqdHfSMDIrq3GPCy81Cfo6jxTr9H/fLzG2lhOeRSPX8A4OJ1zVH3hTPiNTolVrm6xJFqQKyvyJszUkLaAgA41rxMKqEv7omhhWWXluqFAQArIbfOF49YAEof+1HBfqIvlwC+3gleOPOsnKSveM9AKyfuBLshlMeCIYoRr6sbsrxv59zuPklLQazU6fqKIjVRFEt6JQevbKwTGhM9CeW1eSMHlp93Tbef/LHSBDW8L/Daojzs+xvvb5bAU+ZW1EZe9dDQ4ZSo+e2cklISK8L3AnZYPCjZtjN2B3jaRJsgGOWiZPzBOryhXJYrQI4ShjFyumqMEIIf9SY5sMRFsfZceOcd0aAsVnkNZS261BztYAa+PKXQt/Vq4SkaMTMshsBuZiKKdYDsL+QRZ/CDdXcHpYkqlJS/lQirfJ1kpZSjibFPez1slJjSTM/0A4CwkhyNK34ets4Ru8BNub0C1R7QtC7fNT6nv0dZgJpKF4xulYz658iakEo8StjIvb5EY1PH5SkyeJckduv6UR6zQMWn1ObH7HZvErPlrdoOwSyPQRuQObjJwV0vjuLPbRl8/Kq5BoIg7eS2XLRQ7V1/dur+bw7yaCrcoo84I9buseIDZW0JoChlooQ6eQ/1wTe9IHm1YooHv1jTFkr1tMWeQftJf6L/QvYVXy74Sp7lvZZ+6lgp6csrFh6pS7/GqNVH1wNWjW9f5MS6woWpvkJFFG9+W2POVzyPPSI2kevG9Rcs30k1FZjKEXeDHmrrdHxdZfjxdqQ/JK7VJIHjSAtIy5Ga39fQiVLgkCIJRcmW2CPZ90qPRucqQnES+zsfXwxeGpEU2i/PKLJLP0Jkx54reM0XZjJrtRVVuZEMM52ocM6XZZxHftCtkp6x143Mnw/+Qj8t5h4MDZl1pqKSDMCQR7X/QPfrJFU/SsWV1G8WPPoqIjUB5fx15tu6Tc6Hy3GDHYAA7y0K88WnLLqg0hR5loobRikOBIMsmaFCrCkGCpLTVyyJ24kWcRyCkPpfBsjgDEsT3pDAazT0hIy0hy6PNGCSsZVlzbCrLjEouMUxnbfRyG19jjkz8HrYYSZ9cQ7h/ok7+Y3VaHarY9PBKFv/5y1NImx4gK9AiUIKZ57ebKaYhnz02Ykmbq4MY+dgwTmDluWwvMq04+TNK6EQUwcyVPKET8LMfMSg2WP0zXF2zymb71QonrtyqicU/R5lpS3kGomiI3ksf3c7J3XMB8aWZ4dkZ4VsZhdxxeVcs+4q7NhFodjCDNw0ke1vRGVWdHEGz5IP0NNhVGaUKyoPF3IumJrJo9NHPEIbLc2bJsuAYotAPEqHTyKUfGbugbCltKmm3Gmdug9HuLB7PoV5VgRFXd2FVtFMC998czbabGV31Lkg5nEX1tfBYB+XhNcs1nncpWwc1DDnOIz5o7lEmht3DkLUZhCx4MZAbx+gvJ01HpyvsbS7DpyODb+jEOhfM2Ina2YXqGUgAU3tcThJMSRC7TPByZohmWYYi+LaXg7O0FTY8b5oOEIruKg4A0rmxAf44VmZx660dTLCeBE4nyXMckgVzJUTSHyej63vidCKzwwJPhqwray9lc/vz8AcVFt9soeCrD/nwim2gfnLA3f6R0HMCMZ3hqG+DDgzHclkOHfmxmls3kGNlj+QdzIlyKDjnRsYdGz65kqetJkgkuyjlyK+rE2LvL8t2QboY/+267iAhBvGpwmf7qyuaCGL7AyhtUhEmV91fFuRS+mPjKynhbRr2LGU2ougNafsGwFPn4TuAsR78L+s7Yw0gAXgYB0JITeEQTW9rbkDYk5t/aEI4QMUtdeKHOfvC92TimL9AivGWfH44nJFc/yGVVNUGaJrRPIVXe62Qg4N2qaxvLvOl0lRwnKv+BocIqaFImJ3gy+6XqTmcMy7mEEOLUHslKJDUKFMxIVF4OJCbjJFLDhYvKdb5CvvDGuJAJVBYMTjY2eYJCQqFxk+FhxWnmunZwx+In5k0cccxnfeVQwXHyFCCuWdtgNIS0V//gF8AQUJ3jXzWHxh4CBhU3sAsnSJQsS/50uSYpc/2jTmDQFhMdmbqYt/26TnTgZX6Sc/nk3B7hbrAfXq3NwTWvMMsWFbmUZ5Jp/EjZf/Agw2noK9z1VqiY9QY/nci/rP03oisH2OeFYjFirm3fRlsseCq0SGNUed2rH524vKCr3Zvho6sqID3ncObkHHIa4x0mEt3xdVU8eZNSz4NoVMznOltXnJGRgrOvPcIo193QdLB2UiL6aA7sM/NkDYs/boEpZDL/Gir8a+ybOD8AAGFkJzwA7KQqCyIaTh903IQfiuDxf7sTx+VhhdaCW7PbjW7HWSOZd/9tb1X/lftvKVlyOwVLkIy5Nu1Tjg82WtbzlmCRQUZR+DWaaV3Rn6NZWijitsb4SgND5l0dkztKOAqZLuA1F8yK2LxXxPYYeuBP1YVKzwhF2RW72V5lpR46i9rMOwQD9RzI/KlvjR+MpebLtbmPx25SpTDMi272BDEl+JE3E2kJVPbyC30WRj8TW3Gy/Ln8TldCqbk55WtvDo6MZKi/LNxNJ1veWFbPQtcZlXLwZZL82VZ8Q8kkb4l6g1EDwqbv7xaXE+9Nk+8MXnyryKjAmdsn0tSJSnE1GtAbGkLCukUJ6tGOaK0ifg9UwoN17TGCi8e/PeRuDA6iJdEKPYsgx0Q86r50/x46PrlxXiO7ch+DeXruOHrYV6Zw6HhcCq9OUl880NTqi5bUWJ25Bn9ZoZF2eWZ1hbXzFGXH6yftEYe1cwuDOfibjGJscLnetQ/XqME7b51pONCHouX+zsQPeZzoA6q0L8O21swRfl7Ah1aoF10tjJYBivSYm9bSgbXJPBnSlqSDpa2X3iLuzqoTCjynLflouLkyxVD5zN/b3PrlMoU8RlT8a8iLCQHuoXXLh+1MMKAbE8Q6qQ4fq+beQqcUwaIUAB3cqfCE0/1EnTu4X0rU3nW216kH/uNk/t9MwYkDxmAJZQx1RWky7jWcja0Vi90uNkAu5Ack4cxzEN7bli0grHPFBnX5B7K03YQ/c8hq0+QIoa+QafHyiLvE977wA+/rKbfu1pJa3olrh/Lc1/9cucEufFv3rR0jLCtHV2wBKFQVg6ZzA1KjfTiszXusTSDfbbSm/EWrUYr72IEjoj5Ib22GKzYG9iYkAz3Me1k9EYqJosIkL30Jl1/Fz58TD6TuFOOlNxURiFoIvlCooD7lKtdi2L8+jCEL1d4FMu8FYdmcyDWIKPnqlRTNmhv5OgA1zC/rWTPACnovaAeCNbW5CKkPPM4qGQTOobsYEjdUtX0+QfymPizNsYyUZ0JbZSw7Q8aXsGj9ZP5RTHwchHikT+O4XMaezxXFyYL4MUjmsh+3eId/rDe3HI7iOSSohLeTAzG819hErB8XqBWVwzXGViueRqEwG4FehO8td0jLYL9IOsiMKDCnL5U8j62oIr23FnvKLqaenN5KrwfdTnfE/bHenB+hHmigP6UKa6PBksKE9W64HNmVbtimJ4hhVZUZwgb8qdesy5VB3ZVzRwZky5QXn0XxncajR8w/ovp7SQDw+dWMJyw2uuX1tltnVNTK/E7NARIoxBb6c77s3S0olwbGgjiHcZ9UhGHxjR0e3fn1lwLfINTWlAeb0NhZ04iVPsgj0E5V6RD9oQeX2ODoMsy8KQRFjhfViwYRXiLTtxhIVWorwGVv9AdnCmI0DCRKyZ7gMoRr8yHa8HnKouplUhmz31ronv3shrOZlae2KBX+x+ndSUvYo/xc77rQ0tJuvGtQria9aWSVPyHNio/I9FgxtmsCYaNrIzqvS3MSzK09Iy28kZz37nsaia2/G0Ea9d4MeNovXOAaOBhI79TvOBUQAj8iovi5uYFLlob6wN+Oyp+QcP17w8QQsDeJ6qL6qtm8PXHjsXtZWGkm5GXs0voQOePoh3jY6bz+m6vsW2HphFZ4+IcjiTC5TVsAxe4rfk2U8jFi2DHnPQd8sn6Pt5N/FnrtD9AnhYVHSn/4y95NnPIzGfLVuzRudBfP/biccF0WqmZZxImr/myxd/KOxYkqa67ZnHFQCQd/tPqdRtz56Hv9fddUD1iRpP/mQGAIh0/NtlA79G9rkpB9zUHZRtUbyAcOyPPB5Zc9J1BQAQkRy56F7ZnKQAwNl7//uDPmt76cCdYG2CCBpsgpLua60fP8K+JIZSVGLb3fL3anSdgygf0+Q9mbWHug/cZAi2dgjpIKp2mxhvleGN5Ebnrdf8IWHDdU0StxqTgGDUYbbL/Xr3dJ7+XUCj4zWRiWMfvbaL7yIwY9QmJ+360rxW/uP5VD2ohJ9HHHx3vWoIzOyXuf+uQ80NQF00tJKQM+LA7/ghySmrP95j/iHCKcEgKuDyVLsLOTCioz8dNZoIKUGkhGZ/q2+k+1yXjpkn6/SUVixmS0Lu7PHRTsuzXbE2Ec6/G+TZ/r6GCYZlr6uF2NJD/iWty2+j0WilrlXx/PXuqbHu/rAz1emnUqHwZZqnUrnwBXyWTKSFjkJLxAdKKi6deraWZtqTNtcaAgDnLzQk9Z+xYJ1KrXelOThbwL8wOlytiyv8W+oV23Buz9YyB2vs52u2OLSu8BPzyGbCK8cp8iW82jN2gNW+kqShk+ZGu+zyiXeo0kB9mMeBe/wtb6aCtvMGWB5X/PesAzeoOdOKcJmvlydbBI8bWUWh+pgH3cv/A9Nep6DXmKfm27uk0bakAvekm1T6GPvqM1v3b6N1Md35/R7uzA9/r8OJvSXQSNu/lxCD6OWRh3fSLGu2/b2GmvHHXz7zBeH+3nrtHP0t+/+zgmQHkpeuVkT1lP+t7RrhPYRFr+E2EW5/q6HCLXi3lyeNSX8vr7+7v/8X+93J/0kwWhfnwZX7Wyj/cXUCfvGNUKP/YIJTqb0l6sOfuVV47hjnFY5Qpovaqhc/5Duo9j7Cc60vSw4sdE6qVc++kjEqEPHyZMtnbk04BTkVgwZ2qGnrLaSdqDrmFw95TfhpNCEG7bx+vzu1doFFuFdXIMvDe7xuq6N+Q9iCJOLmIB1gxBKnE95xFECyQzC7VP7Ge75WzuRMedXLLAI3oHQCIcs0SYX/hWnv/87BBYS2/VR5pVVd3x5ynNWgBwbZwrgGQ/jYwLJI+qquQ/J6wfQo+bU26tc8Uss8D6qx11hGkP/GPtOawOf5ocbe7kHbybFclJyxwc3uVNqtFXrTtZVZxJmNg3Wbn/NHXSww35iBuillLvqIqV8VrNhE8WCSiSytzyEaMc9AEW6aayZ/nIH75fSLhxNyRvgzrJhkTZsN56u0MxT2AylXeat0dsgrKA7R9vNXebWe6CoYYTvEwXAb9KaEVPNg74HR5L3gi1TmPSTLQZjbfAzws6K5Cx7kWI4jQuPFpbAh5r0eNBKcy2744boRlNEVI3bayobtw/Z3i2XSc0V8Cnz0iARNnudeNb7M7QbYq045crh9S1QjLsi+35SorWNq7D9p5R9VD+syq09alhEoxLUIAuM3AgO8I3D8qgpFvKlhsH3V8GaJwiRuuF5aayL1PgoylHd04mhjCUTBOQjI4dAhEIgH6ztUzp2I8Gea9zUkzvN3nIlWdFh8KebbATi+wDmRmVj8KqLPMUdl3qwQaA0kb6JG4qRqIkRopfb2+Gx6K2CoODBXEe/txE4f3irB5mPLN22aklikOzVWMetTKHXIXA9rKlkRke4qLrNfk8GPoJN0F14OFhZPTdmjO8SVtMDZeVYhOfLlB8k4Z6LFe8UMvD4rJBuXr0ezjOW7ENOQRHkItHamd+xYkQe5Oo5GgEl2G3wTscf97TS22fLsN0epyVrNZ+YlcLnMjV1qtkEWlMA86qL/5YDMEnwTvvxQuZdWfFEgCx7vzhyVPAlhhuJKDyheTMbiTbI9jekcDzkLYyZkKiiIsWt3m/qZerdSwsgHvOYly942wpYMIhOzZ6oFXo7DnDRHnL/dWKvyvVbmKzQrs+j1QQhZbjwYyfW6JhMBg1Q3eek+V9WyQEiF/4a40edpKewCgwa7eXqIdWr1PEr1sVAiKvPdWIW9J6LzDWst2mrzr3zndfK2tKw2ghplT67CaIYHyqU/vYJ7o2wjdoCb6pDsSojxrqYZ+PKj4fq5htTJL8Xyd+AFhLdwzFuZhg6yIDzio7pNcI1WRrgpYP6mxmoneuhzr40i2CouewqS364wrnq8+EruSh3vmg6xvaSQLdnUViWvRoTvkN+DjsoWHSsvnxfI9tLDDqnw0dDbZgjzIHNi1iWdZWutynqJoWwXSamizd8i3WZezFhb2BRekOM3Nnv8ZZ2XXzWdWy09eFj+7RGLG3HzT17GL90VO1y6jfT0//mE+f/KoOu+oB0tm8l6F7R4++mdfzrDNpmeYsIFFCMOhkiFz58ATviEOoUe/iMSn5HrXFRNyQ5x4qkzlF9alkXmnN5wemtJToX2nIs1J3z/Abh2LhDqXFaMLf4/Ozn6XNAOUkJUQ6OVqJkBxhm0qqMWgxSVfqEc3YdCCg7IGoLRDvIBkkO0uM9F6SO9N8arkIDg4rexhOHRaFgcjaHDnloSTLEbrw+GyJ8QYycnrQcmblLspv2D04lcxGA/qXfXnJJ8OfbxjkklGUEgDV0HxRNKVjr/qGMS8XK/5jtOjhzR16IatUt5ondsbNMnxtokQ9KB+tB7Nj3Fyg+Vg/515A2Cae3AJS2/qeFP+p7YW3MlCD6UMFWMlkUx/hVtoxFWQorbF2zknmomf+t1tIR0F+80h61sp+zjaduj46Q/vRmy+jLKm4hxBPeSUNL7kxODEWv/SPKCdBWT+470QnoHp2I+P8fZL71PGllwAhki+1Z61goizRbszQ1cI8mQIJ8lptQi/oBpEU0o/jl7ls1dYujPbi0Q1BQIPThphZpmRSkJk4X3aP3N/A1/ZjxlAmVkolV7nafr5FdSHhshjHt2+8r9HNRKVfSb3t2/J5mxNL62LSdZt3S59H2iIsvvktgLlvCNjcB0skacbhZ77ZMO8vsayBDlT5WwBCUOnTB0P9Y+mKVGHJdgflXD2nbj0VycEKfPLgrOV0wl6ytfzqHBsTKuHDLZMQdyKHR2+i1fXlcrMQ0q8JezT/sNE9EzDJ0ChBCHHBlFIftLuWgZdxKHUiYJMRsfnqPcm4FmIRmh8bYJH1Azwy4FZvB9/TJoUKK6XhkwyVG1VYjeEzBeXYpduaK/uXf7nDS97jXj3fR6pY1QL5HHHGu5Zam4vRx09QgxzVxiktgem2c1o3jeUn77vK3qILY+3SRRPMy167RJIoamSTLOX6APYpB9v3H9g5I1NYCyY5qLuwW7eu5GvlJtuWSlMQeurdYBHw6nIf3CGn2iWUX6HR+C1XDeN3iNO+8xB0LCSmjqcqii/RqaImm34knzf/CFfGX9kKF/QxMkbxBKa6eYttqmBflZvORwwcHXSeNE5x77T1GvLpB8wVzLGy//9nBrUBP7InmU+QGk7ui5uA0nB+JB8Ky9uxZe5CdJe+v2rs1LE8nNkX1bBcoMTS7Jd5WOg/BDeq+kmwP/k+WB2JXd7OMwyFdNsE0DsKpAMXSc+Rz/ww/v4Nvwf1CcaF7C9rH8Td5l+SGkLbo+RCuB/V7woiomqBYMT1rBJ/4Uznyq+7yet0aHMGnGjmGH5TI/eVDv4ZrxocL0AtQ7NGZ9gKzUT5GTALnTNDPHPwwm8K9qjomQr00HzTADneow0CWsH67CQ6jyIBDZHCWfKiZYxKgiL+Bb3hkww3j48kgDByVZ+y7m0uz9kVnPO9PnuDgJTPHaOWmFMzOkFxpXwq6xW5HWAyu+cLn/cpa0m72MHGhWhxFX3xQ7/STtvWY+DFUjwSmyF9WlrwGee9cJG7uhr4HLmiyZtGjlfwq2CDVM1YrLzWRuvsNrzwxR3XpjCbhIrm4kKiKcBsJWKbp8nfsaZqmjJrLTs1rGCYSJ8XS01YfaKVB51+IfeCt1ui2F7JNYVep3vNt8RYs+YmhGHO14HY3oq1dxTIkTkTDZRjuxkvSObmPlNpcj8E8i7ytWfkdFrqzojSBPpSYQnDNiqlTZBs/LLbGKTKcAMCZ1uDrSAPJ2iIRl/1DTCtUfCQOptMlBlyEKL631K9+wlVKdVhjEpWYtNFcDMAYVMkKyGH76t8MlIJ4gi/iTG0HoOsjLy93zRzTcZvJL1/H3rWvfMgW3jfJ0WnzF0iQKn89v46lIPxpSsf0PkjR9ENsjfZkO7yHID2y1oCykOElCKGmDdPxafIlyj9HniGUkb+FHZfOPyDOalD8r2CJImF/jbE7+61K+wTWRG20qDe4fjm5HSe+xL13sjxIfsuCsxdXyExwUlxmr9femXs6R3GP8AnkINVlv7e4vpiFNPrJkPx3wEs0lubLoyk+1DL8FeLh1U9O5ZZWty63fQCPwtSNeO7sowXozFZPVrS3r58w3FlXThjxfodrym2ttC9TKSxm6NEH6jpLoJfXmBn1y/FgbsHUc5PKD8BvZgn7izElpPJfzR4uM54dpK2GBZs1gdAK59B3d1srl9xa5B4qS4lVPZhepq5AngVO7+Y/cmyak3dwqVJelJ4kt0WZ/QmBu6Tqr/lsw2dVJC0rLH5k8Fo1x7slLr5NcG+QV8Pb8nms3jT8y+SV1vxDBeaW/DyIBg35HgAAwbbYsftrFkA6SPXkeMer0O0OAykTpMYhNwmiG2y9/dfIAM4TSDGIU9mebBAgqDf3vObC0BV8eeVLc6iBrTy9ATL/Wd0gYyHC5sjPD/yAJnjYx0iX4895N7jagnWyokMtLlA0XUwjSFthilx2k79P4uv20CvZ8ik178jz8F+smLzygvu4aA7WuAWM7/3//su7Z4zDxYyUFKa4ctKshE2YGTdD1/dsE1gmD+yBxFKLMSzUy6oUSeZEnNs6aKxK9sSHJHEQU+RA9WvFPzT1oU99ueQ6ZToJYa2/suK544zbzRloVatTjofGGILQlCkcFKgURInulP/Mqqtb4Ewn8emDdRCrMaGtB054yuaWDfHo8GVRnBm5ChuPuRu6kTlqRxcLzyzReT25pnfjl16fapPUHB6rz4zRaZYN7Z/3xg0MsvznJ3D4kKirza5B9MLD5oM/2C0ccr4f6bSlT7tNmRDCzjLgpyzx/+brvwfiv2vrOi3JmVVRD8dXU6egaeM/nT5m7lA1T7hlSd1LNiL2Ex4feFVdprIqyd/VoxAEM6PLI+2xnnyJX4juHl64ygkBOEPaPPIg0wtARrX6zbg6Q1IapO+JJvtemjuni4ZDUUw1XU77Z8MtESF7UjUNFgynXZ8oW/2TYTz1a7RbmY1bde0IZZM/wa5xqYXhIFkWc9qPHuXoK4+UpG/4iJjbnKapmbn6nsl0ZMlDY2zptPskfvSbWCM9lH7Nu41RH/trCjNgjlCPeRkG3ejFW1ITIry+voFj/rtVNwIcX2Mj87cGLq9hHL/Z9rYJwH20eQTkZkAWht00x+T+2rdBsh+2BwJrgUZaOPhAf7iwn3nL7JDjHdTdGlDIMIW38k5a71smcqc6m4hAB5cubmxZXMW1unfe69r51f9NBWeX6B+wTnVkHsjP3fydP0JxjJc6eY/FC632ObrTxlYvB7NEdcx4WnaV2F76Cvj7H3I7vsom6S6TVIY5dv+PC1+whianJIsdOuuqGYziuUks/p3RsSc+NTXq79vMgpXEKQyNyXVMNUpn5u+FW6UTBX4rv0Dqnq5jGuhdxlc1iox+uLzfe1fWuDm7PC13UALdlOKuqb5j7lPW9GHF4CW3iWWF6N+0ADzy4cmg2wHq4wCRNjU2yIvsovLZuxxuJawJHJDSDMYcEOVlmu7sZmkx+gPeWpyluTbeJGttNBXvlAJxx8PsBi96B6lw6Ki0JsXj57/r5AthzRGP7d/Timkij9QWiRU7luK/L9vwRXjmb9o+u2uQ4d1F1atX9X/0VDK8Z79NGTSfme5xZ/NT47xKG6P2ZYH1ZW3IrqHdp2rG/yRWAx/9NMyN8W19DFnFmsJItH3dpRYoU+tZyikB2txJXp9j28kHUau7Z1gP5/viDHNyfjWDLGp2CxMknlVagaXHlCtYM+srOO/62pMsxo5L55+gpU13eFS21XmPTWOpP/OPhlFE4vObD02XWEf82e9Ji58tLT9IUfn/d3Fkc+Xi+qtXopS9Z+VupTRRN2HqpZN6pz3JX6xTEcTanvXfStnd3EOgWz1+3Abj/WmRflTsJOe/5zdXN1zWLHx0UJ8y7Q9O8HWxtvDCbn1/e1xDyGVdmK3VOHJsvrYbOvUM1kd4l8wQ6XvNydUMS9fQ2ef1f98WXBa0F5mX+w9o/rP2Xs1a8HjjTcI14WdwaW4/Pw4n2CRAoG0TmqIu4OCe29/Ozs7R0WOI0VZR4D1o5ytKSqyQr0NbyGXVcpx2nsMnmQgbSApEVXgitJPq9fZSDzOArp9SdM34UUXD/MzEisyMNUieyCqSTDIid/AUD9w2LdhIiPjOzdCttylf29YXvNznprx4Nw4MUiN7WDcAvqIsAV5gG4PM3yNc1BXIR206VcPROXVh468WLqcjy4gnVuIsekX472C/CxUd5Bx3/cXQre4YjPVh53MfrjPEdojG4aQZZy575AGNvRfMQNW3i4iet9x6Li6GlZSY4ZtUMX/8WW9nLxuOUIwdynnzO7l02uMvyrQ7DAosu4PHhi6+Y99o47cDtxJkB6WblELdKiqlCdH2FxvL19wJkluCjTRkvfy0r7Y4gEoogLih7U0vyQHxnNnQAHgABRhuSCJ+r1mqzuj+nsIdAfTBekwjuefhhO8WUD78zsRmfryc3okLcotFm2rIK49VN51Yx+VVx9aEo2SWFqKkLjt5gOJoTu+1zirMwi38Pbujo0AuDfNN0L4VPEjmTp+hM+rru5+0NV1LCILFDIn9mDX8Km8ZXEzKickS8NLFFBu/kZ95aw+tzvDMcMkW9zI1v9OyPx2cOY/ac7VJGOAGh4JhNbzyrQdBtTF47mwIuF4at9fnMP29k9zm2rm+ir5cdaIGHWyBsDV1jw+qEOIXgiwrFwUPR7abnUEUSeiVlMzWTUgfu5jeHBa8PQNDOLaOp/afpUf6hdQpFs5dpVNGRXHoRJOuzwHnt0ZCU+JFtxfS40xtO8qTi/KPsUy9TVZaO5cHd4qfXfMkB8VuZkPSZVqetRPs7Bv5M7Hf4+iA8qJbF2W13kcyFNwbU1xa8fABBEXtiHn8WSODd4PP2/6Spf1j7h7UFrMHv9C0m8WggGeouxZa0IF8GJWvCkOP8QLN/a3NnO+ppK72vtq7/YD3wJWY+FGP0NdxxcxgcXWZ92gYbneI1j6Ou0UgDByEDZJ8w1Cswzt1w3tWmKDrcizTj+edq3kqdK1TPv4QHNP9vDUaLGpIkdVx73dqROK75X0jybWRfdnBB31H7qTanQWFrSMkCQy3+TNVtpf8c/u98+MaZuZbkbSVJX3XWBhPVNO2ij6jKQ9IXVJf7fY5bRueeBPgpJ73yEmilkGjxmw1uv/gnhGCZphkx7v0Rp5nFoX6P9EHe4tkXVQan8OXzowm4AVgnjsEQJV8hy/ecf9xoqaHvN/1AYJ0w3aedZzU4u59CSKR15X5/N1INe65FXlgx64Q9xrOVd4S+QxzSZsbBQ2bsB+uODo2/XAKKBb5yyi04+fEVjsBPjF+csumousDpQ+MHUm6aKxUzPRFCpizHV17w4dfUEJ5AEMaRBEMCiMxpsOB1El85Gl1Egj6Zr4bSG5ohD12CgQ9rW7M1Q0Zxwo6HqNk9NYQCc0EtK0dq/tHGbAeuMGlpyPhO6vrjAb2KOmQ2OL2ZzMcqLTGrdJ6jFTVYdi2rUUJnKniU5qHXSXYOGju6X5RAWRsXoqhIA/TL4lMnqOAWwaNFbmZoQ7v7hzSXeK9ta6x2k0Tb+zOnDC+8ERvdfFq4DMBAm0uhfvqLH75164e08AKPNyTxp5CJKHtmxCJnakOS+EsP4diDBTglvOZ2kU0LSg0cd5IfrYO1JGwRgCnsomUAjw1+yxYjtmfEKRxE/SY5OFqr39Ht7YTGtnQBRsKEdROCwXrFKXyRv+DnBQSP19yuXNNxWRK8SHcHGcexTYWjig6Z+HdvXuO6RcE/t0z67hCK01AOuIAvQ7KAxrpNmzcoppXxPyTxVcj2ZE2mop48P0v3tUXeX6YZwqFaW2UXNBJX6Zrat8Th8w/wS7VqWaogp8bqrw2CrcMpK2+GE5OWbs6Nqa7U7BgPRnV3gWEGL+E+52I3AgPyofrdMqbiaUNSOF5V4swRBfsG+OFV5yCqsz0WC9R9seb2cntXkac8gCjLv843DRmXL7c9dAREhL3ZsL9q+JxbUTASRABtNQheO8VrFSmf/gAWZDELLq1linDsM0P0al9YJ60RRglo6lIi3Zl1+xbIshc01DTx5P9YsG7ua9jKGp+9y6ysiGIt0Z7pqQ3Vi3VbgNUMwZf5PD9VHnNuj9KegssfWaLZDUQsu74G788MYRD8r7rxI+yJvLZfkzQnJrOIH+0Sm+p6WDc0szPHDby3v+o9taD30dAh8KVspMn2pqqlq4yNppVZdVOjsyE4I1YXLmlepAGOKP+NHW2S2BSz6HXv6QWLpd6HG5KUcE0dLL1QW2eSuVobNHM1QRiFb+mPeDxfytzVOqYmwZYDsIHmZX0NC6lYbQNOCWsSFsjxvM8RCbrfq+ZaepVkiVHTtoIkXfz8LNO+hk+Pt2BNfAdwU7oNh7cmO1MfNfo6aen6c5bCHSredbPNY5mf+f7LiX8K3D+H/+7wJ/SX4aL3FTr2xJm/7qetUsOwU/9lMOyfwT+Dfwb/DP4Z/DP4v3mQce317JPvselr6ciSxHlvVJ2c7TKflv3PvqH1P3qxa80aHb0ElX8walKMShD/ZqV4yfBCcvCtBPEZlKCVjAxCVbIZqhHkopfvCi6TUNYqHFD5MdXkXyr7AOjsTkUuRTC736iSxBYSJmOeYer0Zc3XQHCBxRloOv6JfXCcEignYH+/tM2/wNNNCaCama2Zo6gxlxgV4PyRkIOlKKF1BPryEHSQd2HXq+uAEeuBuLrjbfNed9v1FWYVMzQKVCJfASh9u1mTRozRJZpn0sK+G9CEKYMHZWfPFFBG4ghH/1JUpNFXkkDVgeVX8I1f8Yv5c/tiXtQcrdbr9LSn6Pwp/Sqdku+wJSPKRS9DE3d/rPLllK6jxZ/1EdlB5qnLKkKs/dpP7OLDX0HaTokRHfxgbh199XEB95b7ny/xfXD2lWi/DuqVz1wsVXw4u1LnRG7kv53S+0b79ZiwsEx8zd8AbA1tWPYgvsDk9O9yrtQxlFVDZG0MMnI8uVUvnicnS+96ET5acMkiKlJZzEYSCrJm7ujbSQSqFjdQsIOwTsFlxwgqWtnK2ulhqzopK3rcBCLqrnRhCfu4RnhKDYJe4VEPfD7KU4mIeBxBGZNRca6ohawYyeqNBWMzFM1ICTX4RavbcG54YTecgow08lS3LbP7vxTpIEUTg44a3jiYCOQONSShEX1S3gAGJWkRJX5LEyZm/Olb+7/JqRJIXVTTo7aqV6AeRhd09/UmU+ZwyJYN+x+2k1/MtUEnz79STiYOVrT255HsU2OLijVglMBdlx9vGbvVyMenlflibhnlxlSJAo9jM+IYgqXa2QXyO/yILP1U8ovnyqdW/rLBoJI0Eu8kFO9lHL2tBCopCSx3qoamvTYNBtoxzZV8Kvpg1hUDrYG4DdJ2FTidWEiYGNO3IQ/O7riM3fGvc/bgpn6GnyZKhM3KI+pNbnnLe7TFrWyh/r8pzCTqIELr7rrdlNjs67sd85xoFxxSJA8xufzq1hging2yQrxGG9ZZsHVS8RdZR+Bq5YbrmwYeb5wNE0VXD0acc/xfGXTKRbAy6PhYbuSFglBmfWi2b1bipE8q22WW358gt44K73FmYMohJ5SkG4l99bSx1yIEORtmYExjT9Xd10niy5yYth/23G8YdKcIj/wZ0w0ByUsXlWWUcUSTw1Fsd1MX2mEcFxOvF738GyWn9uL9N0f6gTmxGWpd8p8rkBwYCEOEaWxfr5vS6GsOLRq53PNtYYZVrnQX77lWTDXfr7o55jG2tzTzCdBLY9ODbkvSBXjN7f5y36j6LdEbuegT3F8kMIsMGxZR6gOKYdcwf65c9xxFcwiEyBFEKwWj34wK6z9+Q80uPxrNK13qmlwz5r+3hCvd8fvLsE1lNzSZZIIw6PEYe7WH07m3xW/5X8zcGqAO84t5zacs2hGVBIRe6fkPDy7Jywtj23kf1d1ppaAmtPs4baLr4XDTHi/F4HM2vmyWyc2MapNad6raTTHeQQm1o/5tpdiWS/c2Ax/WhmUlPpjxIo5/jOrx1FxSyjnIa64TH2wVfRtj+PWJDEyjpfH3vOLA7PB9TD49mwc9nttZxa+6vT2LqBCa9OSiSX0w5Xi9JBMm43M7rBqNb15s5fq+Lp7EbQPqynSruQ9RDtiSGK5Fpx7ZF0MOL4VQPDuzLimEvSao9rCBvZRgsRXpDH7q6jujhWFxjnbSU0Ztj327p5UZdDuuxPAFrBNH6Xe9rqlTD0xzAF8Wu3qzmnHHyr1gyskiI2FrMWS8sXxOvuJg3B3E20c5xLB4d+aYBznchOvqR9/l6zzrQE8jDTAVyg6rdztD6qLfsvl1cDDOP47+aJVh9yUc72dDwYOYAnSQqiwmUMHvKLKA2oac99lwWaAEJcxAvg8hB9V63omCxPqKtcLFMcy+hvuUUwkFcq5/wuYyPOppAqPzSNZTDATGxAXRwwIahdn0M6jaUFd2yfxUlvS25EZUqaINYoF5u6dLmqZwgOR+iOp4A6OsYnCtdOJ1Upmx21qGYi4x2OCL4m2xPn2OKsMo+Q1MlpVKsbvluMiwrBsOs0Vm1TFGQZdGuNVMPuzRrORFvt6vM8nlVlR5yax1NwKngrUGrUsbRzu2FCupyqP9NCBfxARqrIpOtKDxbEnwXLbYhHQkt3MLHv724BnQ5Nup+tsffO47N+KOEVOHeJT68SgzEx5ZEc5k6aHL1ogkNvKORhwijJc/iH2d5IQuPE7mz0CzLLEhvIh0RGcWySEdgg/w3koP8IFu40vfOlSH8G0O7gLfkyaKVUjRK/rqhUZmOPQ5hq0qjWv/Ielp8XDut5xvKnv1mOYM/h3F8WOF7IZ8MdFoIN7xip1L4SWdltIUP51sdrIB3+JnXjbrh5RRiAqvxaAf35oaFrETPATaWMLaL4b7YmGT6gQnq/DR8cX2y4h353II2DuaCrLkwpxNNu93Z3Ksm1fqyIr4zw952jrd15Z3XBns0Kfzf15e5sokld/Y3/0IwoUn0qzHtjAHCFXHxo6BTLoRY9zqInHJ1Q+EsQ4YUHdS13cq0Zwm6+7PjVN0lRlVhvWUK56KQ0aE0tHJc25493RqoMfC9BOyxuXQ1znNnaMeHR8ifN9/HxUXp9cRyT3Qyia0n+j3s1dms9CLnoX1XGR1DsWs01jeLfN+uY4heEps4UGu1fYuTrrVaHEORhxjlPRXIHKilU+4y2AsbPFdjjoS8qrdGuNp2ATmRP0tIBQpwp2eTfVUVOiWkMgoSCGsZ80paG5/JC3yPuxxVEgL+34U9msgP4Hf7vC2tYJZVH0sB6tLdM0lkg1Sw9hvqvuHHwTB6S+i8b4l3e85kuD4Kr746ruYgzciDfpzCUoPXliLcmg0x+jOsc6KfFwYqJTeNMqtZDsD+RM1JfOgxA4wIMI9xg57jP2Le3fuO3jtUFXHnD04D47lQhRlc/Hpvn4v2PLszVCmbnLpDU1jQNNgG8Zpqrt4RpJGDs6dAHfkifrhvrIDdxFb6PxHIGZxqG6uLy9CKxSomOLPEK5Cs0JBmNf3+xpcWPJXUfZmo0Ld6qB4ZgDumOosVrT7cqsIbpsFXYn3sLdy9aHA1cwexTcnOmD6eeto0Yi/3BHQ83jkcnhWey6umY0UYLfoqPVJM205kmVJlPk8mU2jDK+YxkYgDWuzxktLp9tLJ8oGZMu5Qqd11mOc7fBp4rsF/D0E/s/8ouwwNbu+WhfcsxzO3iy5FA4vS3AP657Hq2OjFy/7Apr72J6uELb7LWlPfgxFKHZj2k+t3UaLpo52U5Do7ip4tiiR03Ux2GngNKKXY1rCle3481MJi2pOqfM8UF53IQUuiwHSZuaqUQjwRZWUxv52rkA5dDzLt/oht3IzPL/3pNr8+/utdIIQP3entZh/B81XeO144NvRJKK6iKFg+fIKtjPN2hLf2YvaWNrNhuvLu++STLJK85ZF3Twz3ZL0Hp8CgmCn47/dLb/9h9EROYpErGjQVGhxeh4qvK6ZEC8xUXIY6fWcPa3IabSyKTrAm+NBBkhK00hiZ8GMlc5PUh9+C+OI68lZPo9Htwfalqs+qXjzMBsgWeSk5Ijhib8HasczEbrIs6XPYfJJOJC/+sbIvYgsofMlM8GOZPNy4wFrkB6BloJFkAdtmEg4Eu9e3I0jDdaxvk+FpuHgw1k8IqF632ju8BcNSeQ6vcrjwHMkuF9CGlZ1o4ruqnqRL03EIt49QkFbTy4QYonGmvU7Zm7pyzIq2TOp2gWKVyTVuA1LuI8IFz9XKdDo9HWmL8+qfZtaHL25/sdR0Dd1Q99/cu5vVUH7s5B++F6l5xzUEreDguLu5DDLNEoavdQyHdfQKaDp+9SqQeQIKJsPaofBfZ0vvFaHXpViCLRtzCn5qcnYMoPc8V+H06tToGT7Pd8PNUqK6yXMH8GyCjNdp5pn9VWBQG/20dLeWWFUuoNSHhoNlj272ClkJJ+qDacM1S4Mw5qXK1AiCcVPlg6B620Hfy8lE2e6pfdSWkxpL64Qz2xLb2d94D7npQawUkSwSaDsffFcKc2q04hglnEEOXpzsSAfyS1Qnk4t+1RdDqu+4pcHJTxUaSXv/bUrJnsbcKoFzG6qLqokPlSCvyiasviVODBRoldo/tC4Z8hEsedj5UqdUH5c68ESaRyhlPt41ZvymUQH+ZbhLBCq172//NcFeBI4nqOvJFKQsmKk2CdhP6Fu0BhmI09XTYAKEAoeJLlw6lEx4bTevuTHaaSmrfXKlgTWzcGWC1QCswdY6IaY0zxwajT3tS/sdPSTIpe5kDDo3jqkluB39JNndQjR5mXuTdouMmyBnkmtpVSmuxKbj1w4LMyboFg+pt0rfXGsryEKSxn+YHMwIByTf+AOOW77xCi89JLXqXnuEmEBrnGlKXj1QmOBverF6/tZ+op2fXv5NAnkZxkUubqkf3CtOlpHZd8/Ju660rQVHyr1m4chGXTL2yFZoeGzAOV95NXBlTrlhsHdu6wdtNMx94eJXy2oms+ckI8PECue1duNj5sFY5A8ndZBmXjSlii0DYYhhbnkotVph2LqdB8c1EP3M6xi4yrpqPicYxFcKhoBMi6ZvV7tmk/m7NpoNHA6FaNWxlpgnmVfA60KM7Grq5yDWdhZwacJOsSp0VuQRNmMfh5c+pJEiBc/0Ff1c5uqlJPNZpS8+sm7GKNcU+vltImomyOX6z7Rp9+fdSLOwdk4nmvp+n4iiGg3ebLud65PFiCibQS5LVHgc+mV6kX4taSghDgG2c/TMvCT4lATjTq/kAaOM5yr+QV/3x0mbbuuebI0LcspccwYszf9bfbz1FCmvfxVxZxci08tiGxbd8itJpiR+kJ8AXDaeymp/KDfmokMCXLcG1RGeVH5P1o6QLz/FNk2oSVAyvye3eYxjyHb2lEubytkZAyyzM5vjWg6gRVrrHWqMzvGi/m0SzvtVUwd/Gzyv7HLkkVr5ytmswvsyHI55PnxzLJODUClxr+JtiJJkx43Mub6TqHuAzrJyA/JlNkcJC7rOp/4tsvoTJkmoPy160zEilh6IEE8dRctLY/yffoVJVjdhA88oaCehBv+/kFKNSXS5PIgtr5VwvR9FwoqoW8bcfoY+yftETJEOUhvJQWEZz7pXAag990RJJ6RwraRBKaugSsfppEDkVWSv32rdM0qnXJ5Mimi4T4oIvPZdiJxHIaa2UNRfuhHTZdZ96F8kYJYfVvV3sONKzcBarRm73gMEuN0cW52U9hJ0f6o1QLutG0yAcNHDDih7RJkT4LfcRZbuz7ReKLl0dJFOtTnCKZrp/deL52pYVCIEzqUuWoiRZ1ikKuaSzMXXckd75LrC0OmNN5u1szS2pRzl02ZiC2fJGz6cFBXd/Z9AcDU7J0dwMu7sw9WAFf2rZub9Jrbcw8oH4jTV/DJCv3M2dHbjQUSF9S0NMrwj2+bIvilEJPg2S+kpuzyusxiVGbNfR119uOoAPwut6ZBO3DTYDRq5nubteqZ8/tsHPE9mjpR0kkq6pL4R7bq+9rZ+a+jrg2sUPGi4GLVkgNV7kPdIuDrWQrfHDlxuNzx/A//H1BLAwQUAAIACABVAmxaWlnzP00AAABqAAAAGwAAAHVuaXZlcnNhbC91bml2ZXJzYWwucG5nLnhtbLOxr8jNUShLLSrOzM+zVTLUM1Cyt+PlsikoSi3LTC1XqACKAQUhQEmh0lbJxAjBLc9MKcmwVTI3MUWIZaRmpmeU2CqZmlrCBfWBRgIAUEsBAgAAFAACAAgA81bJTNajftpHAwAA4QkAABQAAAAAAAAAAQAAAAAAAAAAAHVuaXZlcnNhbC9wbGF5ZXIueG1sUEsBAgAAFAACAAgAyH42W86sacQNBgAArhUAAB0AAAAAAAAAAQAAAAAAeQMAAHVuaXZlcnNhbC9jb21tb25fbWVzc2FnZXMubG5nUEsBAgAAFAACAAgAyH42WxUeYBujAAAAfwEAAC4AAAAAAAAAAQAAAAAAwQkAAHVuaXZlcnNhbC9wbGF5YmFja19hbmRfbmF2aWdhdGlvbl9zZXR0aW5ncy54bWxQSwECAAAUAAIACADIfjZbYgwr4AAGAABIHAAAJwAAAAAAAAABAAAAAACwCgAAdW5pdmVyc2FsL2ZsYXNoX3B1Ymxpc2hpbmdfc2V0dGluZ3MueG1sUEsBAgAAFAACAAgAyH42W+M2f6BeAwAAoAsAACEAAAAAAAAAAQAAAAAA9RAAAHVuaXZlcnNhbC9mbGFzaF9za2luX3NldHRpbmdzLnhtbFBLAQIAABQAAgAIAMh+NluDHX0Q6gUAANkbAAAmAAAAAAAAAAEAAAAAAJIUAAB1bml2ZXJzYWwvaHRtbF9wdWJsaXNoaW5nX3NldHRpbmdzLnhtbFBLAQIAABQAAgAIAMh+NlsMd7f7ugEAAE8GAAAfAAAAAAAAAAEAAAAAAMAaAAB1bml2ZXJzYWwvaHRtbF9za2luX3NldHRpbmdzLmpzUEsBAgAAFAACAAgAVQJsWs5GMLRpNwAAYlYAABcAAAAAAAAAAAAAAAAAtxwAAHVuaXZlcnNhbC91bml2ZXJzYWwucG5nUEsBAgAAFAACAAgAVQJsWlpZ8z9NAAAAagAAABsAAAAAAAAAAQAAAAAAVVQAAHVuaXZlcnNhbC91bml2ZXJzYWwucG5nLnhtbFBLBQYAAAAACQAJALwCAADbVAAAAAA="/>
  <p:tag name="ISPRING_CURRENT_PLAYER_ID" val="universal"/>
  <p:tag name="ISPRING_PRESENTATION_TITLE" val="um-up - Copy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phuong\Downloads\um-up - Copy\quiz\quiz1.quiz"/>
  <p:tag name="ISPRING_QUIZ_RELATIVE_PATH" val="um-up - Copy\quiz\quiz1.quiz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phuong\Downloads\um-up - Copy\quiz\quiz2.quiz"/>
  <p:tag name="ISPRING_QUIZ_RELATIVE_PATH" val="um-up - Copy\quiz\quiz2.quiz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321</Words>
  <Application>Microsoft Office PowerPoint</Application>
  <PresentationFormat>Widescreen</PresentationFormat>
  <Paragraphs>76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35" baseType="lpstr">
      <vt:lpstr>等线</vt:lpstr>
      <vt:lpstr>#9Slide05 Bodega Script</vt:lpstr>
      <vt:lpstr>#9Slide07 HoneyCream</vt:lpstr>
      <vt:lpstr>.VnAvant</vt:lpstr>
      <vt:lpstr>Arial</vt:lpstr>
      <vt:lpstr>Calibri</vt:lpstr>
      <vt:lpstr>Calibri Light</vt:lpstr>
      <vt:lpstr>Cambria</vt:lpstr>
      <vt:lpstr>Segoe UI</vt:lpstr>
      <vt:lpstr>SVN-Newton</vt:lpstr>
      <vt:lpstr>Times New Roman</vt:lpstr>
      <vt:lpstr>UTM Aquarelle</vt:lpstr>
      <vt:lpstr>UTM Avo</vt:lpstr>
      <vt:lpstr>UTM Conestoga</vt:lpstr>
      <vt:lpstr>字魂17号-萌趣果冻体</vt:lpstr>
      <vt:lpstr>小白</vt:lpstr>
      <vt:lpstr>思源黑体 CN Medium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um-up - Copy</dc:title>
  <dc:creator>Hung</dc:creator>
  <cp:lastModifiedBy>Administrator</cp:lastModifiedBy>
  <cp:revision>36</cp:revision>
  <dcterms:created xsi:type="dcterms:W3CDTF">2023-10-19T13:20:03Z</dcterms:created>
  <dcterms:modified xsi:type="dcterms:W3CDTF">2025-12-09T01:56:27Z</dcterms:modified>
</cp:coreProperties>
</file>